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8" r:id="rId2"/>
  </p:sldMasterIdLst>
  <p:notesMasterIdLst>
    <p:notesMasterId r:id="rId15"/>
  </p:notesMasterIdLst>
  <p:handoutMasterIdLst>
    <p:handoutMasterId r:id="rId16"/>
  </p:handoutMasterIdLst>
  <p:sldIdLst>
    <p:sldId id="256" r:id="rId3"/>
    <p:sldId id="257" r:id="rId4"/>
    <p:sldId id="270" r:id="rId5"/>
    <p:sldId id="271" r:id="rId6"/>
    <p:sldId id="319" r:id="rId7"/>
    <p:sldId id="272" r:id="rId8"/>
    <p:sldId id="273" r:id="rId9"/>
    <p:sldId id="275" r:id="rId10"/>
    <p:sldId id="277" r:id="rId11"/>
    <p:sldId id="283" r:id="rId12"/>
    <p:sldId id="282" r:id="rId13"/>
    <p:sldId id="292" r:id="rId14"/>
  </p:sldIdLst>
  <p:sldSz cx="12188825"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kı Büyüksezer" initials="YB" lastIdx="1" clrIdx="0">
    <p:extLst>
      <p:ext uri="{19B8F6BF-5375-455C-9EA6-DF929625EA0E}">
        <p15:presenceInfo xmlns:p15="http://schemas.microsoft.com/office/powerpoint/2012/main" userId="898ddd4b6e5e045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3873" autoAdjust="0"/>
  </p:normalViewPr>
  <p:slideViewPr>
    <p:cSldViewPr>
      <p:cViewPr varScale="1">
        <p:scale>
          <a:sx n="105" d="100"/>
          <a:sy n="105" d="100"/>
        </p:scale>
        <p:origin x="636" y="108"/>
      </p:cViewPr>
      <p:guideLst>
        <p:guide pos="3839"/>
        <p:guide orient="horz" pos="2160"/>
      </p:guideLst>
    </p:cSldViewPr>
  </p:slideViewPr>
  <p:notesTextViewPr>
    <p:cViewPr>
      <p:scale>
        <a:sx n="1" d="1"/>
        <a:sy n="1" d="1"/>
      </p:scale>
      <p:origin x="0" y="0"/>
    </p:cViewPr>
  </p:notesTextViewPr>
  <p:notesViewPr>
    <p:cSldViewPr showGuides="1">
      <p:cViewPr varScale="1">
        <p:scale>
          <a:sx n="88" d="100"/>
          <a:sy n="88" d="100"/>
        </p:scale>
        <p:origin x="307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E00B9EB3-A4C7-4E01-A571-D4580DBEB9E1}" type="datetime1">
              <a:rPr lang="tr-TR" smtClean="0"/>
              <a:t>01.02.2024</a:t>
            </a:fld>
            <a:endParaRPr lang="tr-TR" dirty="0"/>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tr-TR" smtClean="0"/>
              <a:t>‹#›</a:t>
            </a:fld>
            <a:endParaRPr lang="tr-T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1F1D2114-C821-4865-9C29-2AD2A184E539}" type="datetime1">
              <a:rPr lang="tr-TR" smtClean="0"/>
              <a:t>01.02.2024</a:t>
            </a:fld>
            <a:endParaRPr lang="tr-TR" dirty="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tr-TR" smtClean="0"/>
              <a:t>‹#›</a:t>
            </a:fld>
            <a:endParaRPr lang="tr-T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1F2A70B-78F2-4DCF-B53B-C990D2FAFB8A}" type="slidenum">
              <a:rPr lang="tr-TR" smtClean="0"/>
              <a:t>1</a:t>
            </a:fld>
            <a:endParaRPr lang="tr-TR" dirty="0"/>
          </a:p>
        </p:txBody>
      </p:sp>
    </p:spTree>
    <p:extLst>
      <p:ext uri="{BB962C8B-B14F-4D97-AF65-F5344CB8AC3E}">
        <p14:creationId xmlns:p14="http://schemas.microsoft.com/office/powerpoint/2010/main" val="139676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1F2A70B-78F2-4DCF-B53B-C990D2FAFB8A}" type="slidenum">
              <a:rPr lang="tr-TR" smtClean="0"/>
              <a:t>2</a:t>
            </a:fld>
            <a:endParaRPr lang="tr-TR" dirty="0"/>
          </a:p>
        </p:txBody>
      </p:sp>
    </p:spTree>
    <p:extLst>
      <p:ext uri="{BB962C8B-B14F-4D97-AF65-F5344CB8AC3E}">
        <p14:creationId xmlns:p14="http://schemas.microsoft.com/office/powerpoint/2010/main" val="2688113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01F2A70B-78F2-4DCF-B53B-C990D2FAFB8A}" type="slidenum">
              <a:rPr lang="tr-TR" smtClean="0"/>
              <a:t>3</a:t>
            </a:fld>
            <a:endParaRPr lang="tr-TR" dirty="0"/>
          </a:p>
        </p:txBody>
      </p:sp>
    </p:spTree>
    <p:extLst>
      <p:ext uri="{BB962C8B-B14F-4D97-AF65-F5344CB8AC3E}">
        <p14:creationId xmlns:p14="http://schemas.microsoft.com/office/powerpoint/2010/main" val="689687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solidFill>
                <a:srgbClr val="000000"/>
              </a:solidFill>
              <a:latin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pPr rtl="0"/>
            <a:fld id="{01F2A70B-78F2-4DCF-B53B-C990D2FAFB8A}" type="slidenum">
              <a:rPr lang="tr-TR" smtClean="0"/>
              <a:t>4</a:t>
            </a:fld>
            <a:endParaRPr lang="tr-TR" dirty="0"/>
          </a:p>
        </p:txBody>
      </p:sp>
    </p:spTree>
    <p:extLst>
      <p:ext uri="{BB962C8B-B14F-4D97-AF65-F5344CB8AC3E}">
        <p14:creationId xmlns:p14="http://schemas.microsoft.com/office/powerpoint/2010/main" val="1263952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01F2A70B-78F2-4DCF-B53B-C990D2FAFB8A}" type="slidenum">
              <a:rPr lang="tr-TR" smtClean="0"/>
              <a:t>8</a:t>
            </a:fld>
            <a:endParaRPr lang="tr-TR" dirty="0"/>
          </a:p>
        </p:txBody>
      </p:sp>
    </p:spTree>
    <p:extLst>
      <p:ext uri="{BB962C8B-B14F-4D97-AF65-F5344CB8AC3E}">
        <p14:creationId xmlns:p14="http://schemas.microsoft.com/office/powerpoint/2010/main" val="79136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01F2A70B-78F2-4DCF-B53B-C990D2FAFB8A}" type="slidenum">
              <a:rPr lang="tr-TR" smtClean="0"/>
              <a:t>9</a:t>
            </a:fld>
            <a:endParaRPr lang="tr-TR" dirty="0"/>
          </a:p>
        </p:txBody>
      </p:sp>
    </p:spTree>
    <p:extLst>
      <p:ext uri="{BB962C8B-B14F-4D97-AF65-F5344CB8AC3E}">
        <p14:creationId xmlns:p14="http://schemas.microsoft.com/office/powerpoint/2010/main" val="143352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01F2A70B-78F2-4DCF-B53B-C990D2FAFB8A}" type="slidenum">
              <a:rPr lang="tr-TR" smtClean="0"/>
              <a:t>10</a:t>
            </a:fld>
            <a:endParaRPr lang="tr-TR" dirty="0"/>
          </a:p>
        </p:txBody>
      </p:sp>
    </p:spTree>
    <p:extLst>
      <p:ext uri="{BB962C8B-B14F-4D97-AF65-F5344CB8AC3E}">
        <p14:creationId xmlns:p14="http://schemas.microsoft.com/office/powerpoint/2010/main" val="692506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Tevdii Mahali Çift sözleşmeden bahset</a:t>
            </a:r>
          </a:p>
          <a:p>
            <a:r>
              <a:rPr lang="tr-TR" dirty="0"/>
              <a:t>Depozito örnekle</a:t>
            </a:r>
          </a:p>
        </p:txBody>
      </p:sp>
      <p:sp>
        <p:nvSpPr>
          <p:cNvPr id="4" name="Slayt Numarası Yer Tutucusu 3"/>
          <p:cNvSpPr>
            <a:spLocks noGrp="1"/>
          </p:cNvSpPr>
          <p:nvPr>
            <p:ph type="sldNum" sz="quarter" idx="5"/>
          </p:nvPr>
        </p:nvSpPr>
        <p:spPr/>
        <p:txBody>
          <a:bodyPr/>
          <a:lstStyle/>
          <a:p>
            <a:pPr rtl="0"/>
            <a:fld id="{01F2A70B-78F2-4DCF-B53B-C990D2FAFB8A}" type="slidenum">
              <a:rPr lang="tr-TR" smtClean="0"/>
              <a:t>11</a:t>
            </a:fld>
            <a:endParaRPr lang="tr-TR" dirty="0"/>
          </a:p>
        </p:txBody>
      </p:sp>
    </p:spTree>
    <p:extLst>
      <p:ext uri="{BB962C8B-B14F-4D97-AF65-F5344CB8AC3E}">
        <p14:creationId xmlns:p14="http://schemas.microsoft.com/office/powerpoint/2010/main" val="3113207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ctrTitle"/>
          </p:nvPr>
        </p:nvSpPr>
        <p:spPr>
          <a:xfrm>
            <a:off x="3961367" y="1964267"/>
            <a:ext cx="7195852" cy="2421464"/>
          </a:xfrm>
        </p:spPr>
        <p:txBody>
          <a:bodyPr anchor="b">
            <a:normAutofit/>
          </a:bodyPr>
          <a:lstStyle>
            <a:lvl1pPr algn="r">
              <a:defRPr sz="4799">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3961367" y="4385733"/>
            <a:ext cx="7195852" cy="1405467"/>
          </a:xfrm>
        </p:spPr>
        <p:txBody>
          <a:bodyPr anchor="t">
            <a:normAutofit/>
          </a:bodyPr>
          <a:lstStyle>
            <a:lvl1pPr marL="0" indent="0" algn="r">
              <a:buNone/>
              <a:defRPr sz="1799" cap="all">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8930232" y="5870576"/>
            <a:ext cx="1599783" cy="377825"/>
          </a:xfrm>
        </p:spPr>
        <p:txBody>
          <a:bodyPr/>
          <a:lstStyle/>
          <a:p>
            <a:fld id="{48A87A34-81AB-432B-8DAE-1953F412C126}" type="datetimeFigureOut">
              <a:rPr lang="en-US" smtClean="0"/>
              <a:t>2/1/2024</a:t>
            </a:fld>
            <a:endParaRPr lang="en-US" dirty="0"/>
          </a:p>
        </p:txBody>
      </p:sp>
      <p:sp>
        <p:nvSpPr>
          <p:cNvPr id="5" name="Footer Placeholder 4"/>
          <p:cNvSpPr>
            <a:spLocks noGrp="1"/>
          </p:cNvSpPr>
          <p:nvPr>
            <p:ph type="ftr" sz="quarter" idx="11"/>
          </p:nvPr>
        </p:nvSpPr>
        <p:spPr>
          <a:xfrm>
            <a:off x="3961367" y="5870576"/>
            <a:ext cx="4892684" cy="377825"/>
          </a:xfrm>
        </p:spPr>
        <p:txBody>
          <a:bodyPr/>
          <a:lstStyle/>
          <a:p>
            <a:endParaRPr lang="en-US" dirty="0"/>
          </a:p>
        </p:txBody>
      </p:sp>
      <p:sp>
        <p:nvSpPr>
          <p:cNvPr id="6" name="Slide Number Placeholder 5"/>
          <p:cNvSpPr>
            <a:spLocks noGrp="1"/>
          </p:cNvSpPr>
          <p:nvPr>
            <p:ph type="sldNum" sz="quarter" idx="12"/>
          </p:nvPr>
        </p:nvSpPr>
        <p:spPr>
          <a:xfrm>
            <a:off x="10606196" y="5870576"/>
            <a:ext cx="551023" cy="3778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2342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2" y="4732865"/>
            <a:ext cx="10128789" cy="566738"/>
          </a:xfrm>
        </p:spPr>
        <p:txBody>
          <a:bodyPr anchor="b">
            <a:normAutofit/>
          </a:bodyPr>
          <a:lstStyle>
            <a:lvl1pPr algn="l">
              <a:defRPr sz="2399"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371243" y="932112"/>
            <a:ext cx="8757546"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85622" y="5299603"/>
            <a:ext cx="10128789" cy="49371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rtl="0"/>
            <a:fld id="{1F2B68EE-1A79-4A33-AC01-82037DE72111}" type="datetime1">
              <a:rPr lang="tr-TR" smtClean="0"/>
              <a:t>01.02.2024</a:t>
            </a:fld>
            <a:endParaRPr lang="tr-TR" dirty="0"/>
          </a:p>
        </p:txBody>
      </p:sp>
      <p:sp>
        <p:nvSpPr>
          <p:cNvPr id="6" name="Footer Placeholder 5"/>
          <p:cNvSpPr>
            <a:spLocks noGrp="1"/>
          </p:cNvSpPr>
          <p:nvPr>
            <p:ph type="ftr" sz="quarter" idx="11"/>
          </p:nvPr>
        </p:nvSpPr>
        <p:spPr/>
        <p:txBody>
          <a:bodyPr/>
          <a:lstStyle/>
          <a:p>
            <a:pPr rtl="0"/>
            <a:endParaRPr lang="tr-TR" dirty="0"/>
          </a:p>
        </p:txBody>
      </p:sp>
      <p:sp>
        <p:nvSpPr>
          <p:cNvPr id="7" name="Slide Number Placeholder 6"/>
          <p:cNvSpPr>
            <a:spLocks noGrp="1"/>
          </p:cNvSpPr>
          <p:nvPr>
            <p:ph type="sldNum" sz="quarter" idx="12"/>
          </p:nvPr>
        </p:nvSpPr>
        <p:spPr/>
        <p:txBody>
          <a:bodyPr/>
          <a:lstStyle/>
          <a:p>
            <a:pPr rtl="0"/>
            <a:fld id="{25BA54BD-C84D-46CE-8B72-31BFB26ABA43}" type="slidenum">
              <a:rPr lang="tr-TR" smtClean="0"/>
              <a:pPr/>
              <a:t>‹#›</a:t>
            </a:fld>
            <a:endParaRPr lang="tr-TR" dirty="0"/>
          </a:p>
        </p:txBody>
      </p:sp>
    </p:spTree>
    <p:extLst>
      <p:ext uri="{BB962C8B-B14F-4D97-AF65-F5344CB8AC3E}">
        <p14:creationId xmlns:p14="http://schemas.microsoft.com/office/powerpoint/2010/main" val="215373009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3" y="609602"/>
            <a:ext cx="10128789" cy="3124199"/>
          </a:xfrm>
        </p:spPr>
        <p:txBody>
          <a:bodyPr anchor="ctr">
            <a:normAutofit/>
          </a:bodyPr>
          <a:lstStyle>
            <a:lvl1pPr algn="l">
              <a:defRPr sz="3199"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621" y="4343400"/>
            <a:ext cx="10128790" cy="1447800"/>
          </a:xfrm>
        </p:spPr>
        <p:txBody>
          <a:bodyPr anchor="ctr">
            <a:normAutofit/>
          </a:bodyPr>
          <a:lstStyle>
            <a:lvl1pPr marL="0" indent="0" algn="l">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rtl="0"/>
            <a:fld id="{1F2B68EE-1A79-4A33-AC01-82037DE72111}" type="datetime1">
              <a:rPr lang="tr-TR" smtClean="0"/>
              <a:t>01.02.2024</a:t>
            </a:fld>
            <a:endParaRPr lang="tr-TR" dirty="0"/>
          </a:p>
        </p:txBody>
      </p:sp>
      <p:sp>
        <p:nvSpPr>
          <p:cNvPr id="5" name="Footer Placeholder 4"/>
          <p:cNvSpPr>
            <a:spLocks noGrp="1"/>
          </p:cNvSpPr>
          <p:nvPr>
            <p:ph type="ftr" sz="quarter" idx="11"/>
          </p:nvPr>
        </p:nvSpPr>
        <p:spPr/>
        <p:txBody>
          <a:bodyPr/>
          <a:lstStyle/>
          <a:p>
            <a:pPr rtl="0"/>
            <a:endParaRPr lang="tr-TR" dirty="0"/>
          </a:p>
        </p:txBody>
      </p:sp>
      <p:sp>
        <p:nvSpPr>
          <p:cNvPr id="6" name="Slide Number Placeholder 5"/>
          <p:cNvSpPr>
            <a:spLocks noGrp="1"/>
          </p:cNvSpPr>
          <p:nvPr>
            <p:ph type="sldNum" sz="quarter" idx="12"/>
          </p:nvPr>
        </p:nvSpPr>
        <p:spPr/>
        <p:txBody>
          <a:bodyPr/>
          <a:lstStyle/>
          <a:p>
            <a:pPr rtl="0"/>
            <a:fld id="{25BA54BD-C84D-46CE-8B72-31BFB26ABA43}" type="slidenum">
              <a:rPr lang="tr-TR" smtClean="0"/>
              <a:pPr/>
              <a:t>‹#›</a:t>
            </a:fld>
            <a:endParaRPr lang="tr-TR" dirty="0"/>
          </a:p>
        </p:txBody>
      </p:sp>
    </p:spTree>
    <p:extLst>
      <p:ext uri="{BB962C8B-B14F-4D97-AF65-F5344CB8AC3E}">
        <p14:creationId xmlns:p14="http://schemas.microsoft.com/office/powerpoint/2010/main" val="405241106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15" name="TextBox 14"/>
          <p:cNvSpPr txBox="1"/>
          <p:nvPr/>
        </p:nvSpPr>
        <p:spPr>
          <a:xfrm>
            <a:off x="10235201" y="274320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11" name="TextBox 10"/>
          <p:cNvSpPr txBox="1"/>
          <p:nvPr/>
        </p:nvSpPr>
        <p:spPr>
          <a:xfrm>
            <a:off x="488148" y="823337"/>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2" name="Title 1"/>
          <p:cNvSpPr>
            <a:spLocks noGrp="1"/>
          </p:cNvSpPr>
          <p:nvPr>
            <p:ph type="title"/>
          </p:nvPr>
        </p:nvSpPr>
        <p:spPr>
          <a:xfrm>
            <a:off x="992009" y="609602"/>
            <a:ext cx="9547912" cy="2743199"/>
          </a:xfrm>
        </p:spPr>
        <p:txBody>
          <a:bodyPr anchor="ctr">
            <a:normAutofit/>
          </a:bodyPr>
          <a:lstStyle>
            <a:lvl1pPr algn="l">
              <a:defRPr sz="3199"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097589" y="3352800"/>
            <a:ext cx="9336752" cy="381000"/>
          </a:xfrm>
        </p:spPr>
        <p:txBody>
          <a:bodyPr anchor="ctr"/>
          <a:lstStyle>
            <a:lvl1pPr marL="0" indent="0">
              <a:buFontTx/>
              <a:buNone/>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87287" y="4343400"/>
            <a:ext cx="10149723" cy="1447800"/>
          </a:xfrm>
        </p:spPr>
        <p:txBody>
          <a:bodyPr anchor="ctr">
            <a:normAutofit/>
          </a:bodyPr>
          <a:lstStyle>
            <a:lvl1pPr marL="0" indent="0" algn="l">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rtl="0"/>
            <a:fld id="{1F2B68EE-1A79-4A33-AC01-82037DE72111}" type="datetime1">
              <a:rPr lang="tr-TR" smtClean="0"/>
              <a:t>01.02.2024</a:t>
            </a:fld>
            <a:endParaRPr lang="tr-TR" dirty="0"/>
          </a:p>
        </p:txBody>
      </p:sp>
      <p:sp>
        <p:nvSpPr>
          <p:cNvPr id="5" name="Footer Placeholder 4"/>
          <p:cNvSpPr>
            <a:spLocks noGrp="1"/>
          </p:cNvSpPr>
          <p:nvPr>
            <p:ph type="ftr" sz="quarter" idx="11"/>
          </p:nvPr>
        </p:nvSpPr>
        <p:spPr/>
        <p:txBody>
          <a:bodyPr/>
          <a:lstStyle/>
          <a:p>
            <a:pPr rtl="0"/>
            <a:endParaRPr lang="tr-TR" dirty="0"/>
          </a:p>
        </p:txBody>
      </p:sp>
      <p:sp>
        <p:nvSpPr>
          <p:cNvPr id="6" name="Slide Number Placeholder 5"/>
          <p:cNvSpPr>
            <a:spLocks noGrp="1"/>
          </p:cNvSpPr>
          <p:nvPr>
            <p:ph type="sldNum" sz="quarter" idx="12"/>
          </p:nvPr>
        </p:nvSpPr>
        <p:spPr/>
        <p:txBody>
          <a:bodyPr/>
          <a:lstStyle/>
          <a:p>
            <a:pPr rtl="0"/>
            <a:fld id="{25BA54BD-C84D-46CE-8B72-31BFB26ABA43}" type="slidenum">
              <a:rPr lang="tr-TR" smtClean="0"/>
              <a:pPr/>
              <a:t>‹#›</a:t>
            </a:fld>
            <a:endParaRPr lang="tr-TR" dirty="0"/>
          </a:p>
        </p:txBody>
      </p:sp>
    </p:spTree>
    <p:extLst>
      <p:ext uri="{BB962C8B-B14F-4D97-AF65-F5344CB8AC3E}">
        <p14:creationId xmlns:p14="http://schemas.microsoft.com/office/powerpoint/2010/main" val="37506353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4" y="3308581"/>
            <a:ext cx="10128787" cy="1468800"/>
          </a:xfrm>
        </p:spPr>
        <p:txBody>
          <a:bodyPr anchor="b">
            <a:normAutofit/>
          </a:bodyPr>
          <a:lstStyle>
            <a:lvl1pPr algn="l">
              <a:defRPr sz="3199"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622" y="4777381"/>
            <a:ext cx="10128788" cy="860400"/>
          </a:xfrm>
        </p:spPr>
        <p:txBody>
          <a:bodyPr anchor="t">
            <a:normAutofit/>
          </a:bodyPr>
          <a:lstStyle>
            <a:lvl1pPr marL="0" indent="0" algn="l">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rtl="0"/>
            <a:fld id="{1F2B68EE-1A79-4A33-AC01-82037DE72111}" type="datetime1">
              <a:rPr lang="tr-TR" smtClean="0"/>
              <a:t>01.02.2024</a:t>
            </a:fld>
            <a:endParaRPr lang="tr-TR" dirty="0"/>
          </a:p>
        </p:txBody>
      </p:sp>
      <p:sp>
        <p:nvSpPr>
          <p:cNvPr id="5" name="Footer Placeholder 4"/>
          <p:cNvSpPr>
            <a:spLocks noGrp="1"/>
          </p:cNvSpPr>
          <p:nvPr>
            <p:ph type="ftr" sz="quarter" idx="11"/>
          </p:nvPr>
        </p:nvSpPr>
        <p:spPr/>
        <p:txBody>
          <a:bodyPr/>
          <a:lstStyle/>
          <a:p>
            <a:pPr rtl="0"/>
            <a:endParaRPr lang="tr-TR" dirty="0"/>
          </a:p>
        </p:txBody>
      </p:sp>
      <p:sp>
        <p:nvSpPr>
          <p:cNvPr id="6" name="Slide Number Placeholder 5"/>
          <p:cNvSpPr>
            <a:spLocks noGrp="1"/>
          </p:cNvSpPr>
          <p:nvPr>
            <p:ph type="sldNum" sz="quarter" idx="12"/>
          </p:nvPr>
        </p:nvSpPr>
        <p:spPr/>
        <p:txBody>
          <a:bodyPr/>
          <a:lstStyle/>
          <a:p>
            <a:pPr rtl="0"/>
            <a:fld id="{25BA54BD-C84D-46CE-8B72-31BFB26ABA43}" type="slidenum">
              <a:rPr lang="tr-TR" smtClean="0"/>
              <a:pPr/>
              <a:t>‹#›</a:t>
            </a:fld>
            <a:endParaRPr lang="tr-TR" dirty="0"/>
          </a:p>
        </p:txBody>
      </p:sp>
    </p:spTree>
    <p:extLst>
      <p:ext uri="{BB962C8B-B14F-4D97-AF65-F5344CB8AC3E}">
        <p14:creationId xmlns:p14="http://schemas.microsoft.com/office/powerpoint/2010/main" val="335960500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13" name="TextBox 12"/>
          <p:cNvSpPr txBox="1"/>
          <p:nvPr/>
        </p:nvSpPr>
        <p:spPr>
          <a:xfrm>
            <a:off x="10235201" y="274320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14" name="TextBox 13"/>
          <p:cNvSpPr txBox="1"/>
          <p:nvPr/>
        </p:nvSpPr>
        <p:spPr>
          <a:xfrm>
            <a:off x="488148" y="823337"/>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16" name="Title 1"/>
          <p:cNvSpPr>
            <a:spLocks noGrp="1"/>
          </p:cNvSpPr>
          <p:nvPr>
            <p:ph type="title"/>
          </p:nvPr>
        </p:nvSpPr>
        <p:spPr>
          <a:xfrm>
            <a:off x="992009" y="609602"/>
            <a:ext cx="9547912" cy="2743199"/>
          </a:xfrm>
        </p:spPr>
        <p:txBody>
          <a:bodyPr anchor="ctr">
            <a:normAutofit/>
          </a:bodyPr>
          <a:lstStyle>
            <a:lvl1pPr algn="l">
              <a:defRPr sz="3199"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685621" y="3886200"/>
            <a:ext cx="10132797" cy="889000"/>
          </a:xfrm>
        </p:spPr>
        <p:txBody>
          <a:bodyPr vert="horz" lIns="91440" tIns="45720" rIns="91440" bIns="45720" rtlCol="0" anchor="b">
            <a:normAutofit/>
          </a:bodyPr>
          <a:lstStyle>
            <a:lvl1pPr>
              <a:buNone/>
              <a:defRPr lang="en-US" sz="2399" b="0" cap="none"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5620" y="4775200"/>
            <a:ext cx="10132797" cy="1016000"/>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rtl="0"/>
            <a:fld id="{1F2B68EE-1A79-4A33-AC01-82037DE72111}" type="datetime1">
              <a:rPr lang="tr-TR" smtClean="0"/>
              <a:t>01.02.2024</a:t>
            </a:fld>
            <a:endParaRPr lang="tr-TR" dirty="0"/>
          </a:p>
        </p:txBody>
      </p:sp>
      <p:sp>
        <p:nvSpPr>
          <p:cNvPr id="5" name="Footer Placeholder 4"/>
          <p:cNvSpPr>
            <a:spLocks noGrp="1"/>
          </p:cNvSpPr>
          <p:nvPr>
            <p:ph type="ftr" sz="quarter" idx="11"/>
          </p:nvPr>
        </p:nvSpPr>
        <p:spPr/>
        <p:txBody>
          <a:bodyPr/>
          <a:lstStyle/>
          <a:p>
            <a:pPr rtl="0"/>
            <a:endParaRPr lang="tr-TR" dirty="0"/>
          </a:p>
        </p:txBody>
      </p:sp>
      <p:sp>
        <p:nvSpPr>
          <p:cNvPr id="6" name="Slide Number Placeholder 5"/>
          <p:cNvSpPr>
            <a:spLocks noGrp="1"/>
          </p:cNvSpPr>
          <p:nvPr>
            <p:ph type="sldNum" sz="quarter" idx="12"/>
          </p:nvPr>
        </p:nvSpPr>
        <p:spPr/>
        <p:txBody>
          <a:bodyPr/>
          <a:lstStyle/>
          <a:p>
            <a:pPr rtl="0"/>
            <a:fld id="{25BA54BD-C84D-46CE-8B72-31BFB26ABA43}" type="slidenum">
              <a:rPr lang="tr-TR" smtClean="0"/>
              <a:pPr/>
              <a:t>‹#›</a:t>
            </a:fld>
            <a:endParaRPr lang="tr-TR" dirty="0"/>
          </a:p>
        </p:txBody>
      </p:sp>
    </p:spTree>
    <p:extLst>
      <p:ext uri="{BB962C8B-B14F-4D97-AF65-F5344CB8AC3E}">
        <p14:creationId xmlns:p14="http://schemas.microsoft.com/office/powerpoint/2010/main" val="122983499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3" y="609602"/>
            <a:ext cx="10128789" cy="2743199"/>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685622" y="3505200"/>
            <a:ext cx="10128790" cy="838200"/>
          </a:xfrm>
        </p:spPr>
        <p:txBody>
          <a:bodyPr vert="horz" lIns="91440" tIns="45720" rIns="91440" bIns="45720" rtlCol="0" anchor="b">
            <a:normAutofit/>
          </a:bodyPr>
          <a:lstStyle>
            <a:lvl1pPr>
              <a:buNone/>
              <a:defRPr lang="en-US" sz="2799" b="0" cap="none"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5621" y="4343400"/>
            <a:ext cx="10128790" cy="1447800"/>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rtl="0"/>
            <a:fld id="{1F2B68EE-1A79-4A33-AC01-82037DE72111}" type="datetime1">
              <a:rPr lang="tr-TR" smtClean="0"/>
              <a:t>01.02.2024</a:t>
            </a:fld>
            <a:endParaRPr lang="tr-TR" dirty="0"/>
          </a:p>
        </p:txBody>
      </p:sp>
      <p:sp>
        <p:nvSpPr>
          <p:cNvPr id="5" name="Footer Placeholder 4"/>
          <p:cNvSpPr>
            <a:spLocks noGrp="1"/>
          </p:cNvSpPr>
          <p:nvPr>
            <p:ph type="ftr" sz="quarter" idx="11"/>
          </p:nvPr>
        </p:nvSpPr>
        <p:spPr/>
        <p:txBody>
          <a:bodyPr/>
          <a:lstStyle/>
          <a:p>
            <a:pPr rtl="0"/>
            <a:endParaRPr lang="tr-TR" dirty="0"/>
          </a:p>
        </p:txBody>
      </p:sp>
      <p:sp>
        <p:nvSpPr>
          <p:cNvPr id="6" name="Slide Number Placeholder 5"/>
          <p:cNvSpPr>
            <a:spLocks noGrp="1"/>
          </p:cNvSpPr>
          <p:nvPr>
            <p:ph type="sldNum" sz="quarter" idx="12"/>
          </p:nvPr>
        </p:nvSpPr>
        <p:spPr/>
        <p:txBody>
          <a:bodyPr/>
          <a:lstStyle/>
          <a:p>
            <a:pPr rtl="0"/>
            <a:fld id="{25BA54BD-C84D-46CE-8B72-31BFB26ABA43}" type="slidenum">
              <a:rPr lang="tr-TR" smtClean="0"/>
              <a:pPr/>
              <a:t>‹#›</a:t>
            </a:fld>
            <a:endParaRPr lang="tr-TR" dirty="0"/>
          </a:p>
        </p:txBody>
      </p:sp>
    </p:spTree>
    <p:extLst>
      <p:ext uri="{BB962C8B-B14F-4D97-AF65-F5344CB8AC3E}">
        <p14:creationId xmlns:p14="http://schemas.microsoft.com/office/powerpoint/2010/main" val="213757155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rtl="0"/>
            <a:fld id="{CCEFE084-84C7-4ACD-AA97-CC4F85FC341A}" type="datetime1">
              <a:rPr lang="tr-TR" smtClean="0"/>
              <a:t>01.02.2024</a:t>
            </a:fld>
            <a:endParaRPr lang="tr-TR" dirty="0"/>
          </a:p>
        </p:txBody>
      </p:sp>
      <p:sp>
        <p:nvSpPr>
          <p:cNvPr id="5" name="Footer Placeholder 4"/>
          <p:cNvSpPr>
            <a:spLocks noGrp="1"/>
          </p:cNvSpPr>
          <p:nvPr>
            <p:ph type="ftr" sz="quarter" idx="11"/>
          </p:nvPr>
        </p:nvSpPr>
        <p:spPr/>
        <p:txBody>
          <a:bodyPr/>
          <a:lstStyle/>
          <a:p>
            <a:pPr rtl="0"/>
            <a:endParaRPr lang="tr-TR" dirty="0"/>
          </a:p>
        </p:txBody>
      </p:sp>
      <p:sp>
        <p:nvSpPr>
          <p:cNvPr id="6" name="Slide Number Placeholder 5"/>
          <p:cNvSpPr>
            <a:spLocks noGrp="1"/>
          </p:cNvSpPr>
          <p:nvPr>
            <p:ph type="sldNum" sz="quarter" idx="12"/>
          </p:nvPr>
        </p:nvSpPr>
        <p:spPr/>
        <p:txBody>
          <a:bodyPr/>
          <a:lstStyle/>
          <a:p>
            <a:pPr rtl="0"/>
            <a:fld id="{25BA54BD-C84D-46CE-8B72-31BFB26ABA43}" type="slidenum">
              <a:rPr lang="tr-TR" smtClean="0"/>
              <a:t>‹#›</a:t>
            </a:fld>
            <a:endParaRPr lang="tr-TR" dirty="0"/>
          </a:p>
        </p:txBody>
      </p:sp>
      <p:sp>
        <p:nvSpPr>
          <p:cNvPr id="8" name="Title 1"/>
          <p:cNvSpPr>
            <a:spLocks noGrp="1"/>
          </p:cNvSpPr>
          <p:nvPr>
            <p:ph type="title"/>
          </p:nvPr>
        </p:nvSpPr>
        <p:spPr>
          <a:xfrm>
            <a:off x="685623" y="609601"/>
            <a:ext cx="10128787" cy="1456267"/>
          </a:xfrm>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366827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Vertical Title 1"/>
          <p:cNvSpPr>
            <a:spLocks noGrp="1"/>
          </p:cNvSpPr>
          <p:nvPr>
            <p:ph type="title" orient="vert"/>
          </p:nvPr>
        </p:nvSpPr>
        <p:spPr>
          <a:xfrm>
            <a:off x="8656420" y="609600"/>
            <a:ext cx="2157990"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622" y="609600"/>
            <a:ext cx="7830076" cy="51816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rtl="0"/>
            <a:fld id="{035659C3-CFD7-491E-A329-F275E2F0DDFD}" type="datetime1">
              <a:rPr lang="tr-TR" smtClean="0"/>
              <a:t>01.02.2024</a:t>
            </a:fld>
            <a:endParaRPr lang="tr-TR" dirty="0"/>
          </a:p>
        </p:txBody>
      </p:sp>
      <p:sp>
        <p:nvSpPr>
          <p:cNvPr id="5" name="Footer Placeholder 4"/>
          <p:cNvSpPr>
            <a:spLocks noGrp="1"/>
          </p:cNvSpPr>
          <p:nvPr>
            <p:ph type="ftr" sz="quarter" idx="11"/>
          </p:nvPr>
        </p:nvSpPr>
        <p:spPr/>
        <p:txBody>
          <a:bodyPr/>
          <a:lstStyle/>
          <a:p>
            <a:pPr rtl="0"/>
            <a:endParaRPr lang="tr-TR" dirty="0"/>
          </a:p>
        </p:txBody>
      </p:sp>
      <p:sp>
        <p:nvSpPr>
          <p:cNvPr id="6" name="Slide Number Placeholder 5"/>
          <p:cNvSpPr>
            <a:spLocks noGrp="1"/>
          </p:cNvSpPr>
          <p:nvPr>
            <p:ph type="sldNum" sz="quarter" idx="12"/>
          </p:nvPr>
        </p:nvSpPr>
        <p:spPr/>
        <p:txBody>
          <a:bodyPr/>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301049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10055781"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99764" y="4455620"/>
            <a:ext cx="10055781"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66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rtl="0"/>
            <a:fld id="{F3B61B9D-3BEB-4885-8337-AB645F3B0260}" type="datetime1">
              <a:rPr lang="tr-TR" smtClean="0"/>
              <a:t>01.02.2024</a:t>
            </a:fld>
            <a:endParaRPr lang="tr-TR" dirty="0"/>
          </a:p>
        </p:txBody>
      </p:sp>
      <p:sp>
        <p:nvSpPr>
          <p:cNvPr id="5" name="Footer Placeholder 4"/>
          <p:cNvSpPr>
            <a:spLocks noGrp="1"/>
          </p:cNvSpPr>
          <p:nvPr>
            <p:ph type="ftr" sz="quarter" idx="11"/>
          </p:nvPr>
        </p:nvSpPr>
        <p:spPr/>
        <p:txBody>
          <a:bodyPr/>
          <a:lstStyle/>
          <a:p>
            <a:pPr rtl="0"/>
            <a:endParaRPr lang="tr-TR" dirty="0"/>
          </a:p>
        </p:txBody>
      </p:sp>
      <p:sp>
        <p:nvSpPr>
          <p:cNvPr id="6" name="Slide Number Placeholder 5"/>
          <p:cNvSpPr>
            <a:spLocks noGrp="1"/>
          </p:cNvSpPr>
          <p:nvPr>
            <p:ph type="sldNum" sz="quarter" idx="12"/>
          </p:nvPr>
        </p:nvSpPr>
        <p:spPr/>
        <p:txBody>
          <a:bodyPr/>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178716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rtl="0"/>
            <a:fld id="{F3B61B9D-3BEB-4885-8337-AB645F3B0260}" type="datetime1">
              <a:rPr lang="tr-TR" smtClean="0"/>
              <a:t>01.02.2024</a:t>
            </a:fld>
            <a:endParaRPr lang="tr-TR" dirty="0"/>
          </a:p>
        </p:txBody>
      </p:sp>
      <p:sp>
        <p:nvSpPr>
          <p:cNvPr id="5" name="Footer Placeholder 4"/>
          <p:cNvSpPr>
            <a:spLocks noGrp="1"/>
          </p:cNvSpPr>
          <p:nvPr>
            <p:ph type="ftr" sz="quarter" idx="11"/>
          </p:nvPr>
        </p:nvSpPr>
        <p:spPr/>
        <p:txBody>
          <a:bodyPr/>
          <a:lstStyle/>
          <a:p>
            <a:pPr rtl="0"/>
            <a:endParaRPr lang="tr-TR" dirty="0"/>
          </a:p>
        </p:txBody>
      </p:sp>
      <p:sp>
        <p:nvSpPr>
          <p:cNvPr id="6" name="Slide Number Placeholder 5"/>
          <p:cNvSpPr>
            <a:spLocks noGrp="1"/>
          </p:cNvSpPr>
          <p:nvPr>
            <p:ph type="sldNum" sz="quarter" idx="12"/>
          </p:nvPr>
        </p:nvSpPr>
        <p:spPr/>
        <p:txBody>
          <a:bodyPr/>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49313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8"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rtl="0"/>
            <a:fld id="{3F9CA54D-8C3A-4651-AE5F-32A66F924CF9}" type="datetime1">
              <a:rPr lang="tr-TR" smtClean="0"/>
              <a:t>01.02.2024</a:t>
            </a:fld>
            <a:endParaRPr lang="tr-TR" dirty="0"/>
          </a:p>
        </p:txBody>
      </p:sp>
      <p:sp>
        <p:nvSpPr>
          <p:cNvPr id="5" name="Footer Placeholder 4"/>
          <p:cNvSpPr>
            <a:spLocks noGrp="1"/>
          </p:cNvSpPr>
          <p:nvPr>
            <p:ph type="ftr" sz="quarter" idx="11"/>
          </p:nvPr>
        </p:nvSpPr>
        <p:spPr/>
        <p:txBody>
          <a:bodyPr/>
          <a:lstStyle/>
          <a:p>
            <a:pPr rtl="0"/>
            <a:endParaRPr lang="tr-TR" dirty="0"/>
          </a:p>
        </p:txBody>
      </p:sp>
      <p:sp>
        <p:nvSpPr>
          <p:cNvPr id="6" name="Slide Number Placeholder 5"/>
          <p:cNvSpPr>
            <a:spLocks noGrp="1"/>
          </p:cNvSpPr>
          <p:nvPr>
            <p:ph type="sldNum" sz="quarter" idx="12"/>
          </p:nvPr>
        </p:nvSpPr>
        <p:spPr/>
        <p:txBody>
          <a:bodyPr/>
          <a:lstStyle/>
          <a:p>
            <a:pPr rtl="0"/>
            <a:fld id="{25BA54BD-C84D-46CE-8B72-31BFB26ABA43}" type="slidenum">
              <a:rPr lang="tr-TR" smtClean="0"/>
              <a:t>‹#›</a:t>
            </a:fld>
            <a:endParaRPr lang="tr-TR"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28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6993" y="1845734"/>
            <a:ext cx="4936474"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6301" y="1845735"/>
            <a:ext cx="4936474"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rtl="0"/>
            <a:fld id="{1EEF4061-7DB4-4D9F-919E-A2AFA031A789}" type="datetime1">
              <a:rPr lang="tr-TR" smtClean="0"/>
              <a:t>01.02.2024</a:t>
            </a:fld>
            <a:endParaRPr lang="tr-TR" dirty="0"/>
          </a:p>
        </p:txBody>
      </p:sp>
      <p:sp>
        <p:nvSpPr>
          <p:cNvPr id="6" name="Footer Placeholder 5"/>
          <p:cNvSpPr>
            <a:spLocks noGrp="1"/>
          </p:cNvSpPr>
          <p:nvPr>
            <p:ph type="ftr" sz="quarter" idx="11"/>
          </p:nvPr>
        </p:nvSpPr>
        <p:spPr/>
        <p:txBody>
          <a:bodyPr/>
          <a:lstStyle/>
          <a:p>
            <a:pPr rtl="0"/>
            <a:endParaRPr lang="tr-TR" dirty="0"/>
          </a:p>
        </p:txBody>
      </p:sp>
      <p:sp>
        <p:nvSpPr>
          <p:cNvPr id="7" name="Slide Number Placeholder 6"/>
          <p:cNvSpPr>
            <a:spLocks noGrp="1"/>
          </p:cNvSpPr>
          <p:nvPr>
            <p:ph type="sldNum" sz="quarter" idx="12"/>
          </p:nvPr>
        </p:nvSpPr>
        <p:spPr/>
        <p:txBody>
          <a:bodyPr/>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186985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6994" y="2582334"/>
            <a:ext cx="4936474"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6301" y="2582334"/>
            <a:ext cx="4936474"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rtl="0"/>
            <a:fld id="{1F2B68EE-1A79-4A33-AC01-82037DE72111}" type="datetime1">
              <a:rPr lang="tr-TR" smtClean="0"/>
              <a:t>01.02.2024</a:t>
            </a:fld>
            <a:endParaRPr lang="tr-TR" dirty="0"/>
          </a:p>
        </p:txBody>
      </p:sp>
      <p:sp>
        <p:nvSpPr>
          <p:cNvPr id="8" name="Footer Placeholder 7"/>
          <p:cNvSpPr>
            <a:spLocks noGrp="1"/>
          </p:cNvSpPr>
          <p:nvPr>
            <p:ph type="ftr" sz="quarter" idx="11"/>
          </p:nvPr>
        </p:nvSpPr>
        <p:spPr/>
        <p:txBody>
          <a:bodyPr/>
          <a:lstStyle/>
          <a:p>
            <a:pPr rtl="0"/>
            <a:endParaRPr lang="tr-TR" dirty="0"/>
          </a:p>
        </p:txBody>
      </p:sp>
      <p:sp>
        <p:nvSpPr>
          <p:cNvPr id="9" name="Slide Number Placeholder 8"/>
          <p:cNvSpPr>
            <a:spLocks noGrp="1"/>
          </p:cNvSpPr>
          <p:nvPr>
            <p:ph type="sldNum" sz="quarter" idx="12"/>
          </p:nvPr>
        </p:nvSpPr>
        <p:spPr/>
        <p:txBody>
          <a:bodyPr/>
          <a:lstStyle/>
          <a:p>
            <a:pPr rtl="0"/>
            <a:fld id="{25BA54BD-C84D-46CE-8B72-31BFB26ABA43}" type="slidenum">
              <a:rPr lang="tr-TR" smtClean="0"/>
              <a:pPr/>
              <a:t>‹#›</a:t>
            </a:fld>
            <a:endParaRPr lang="tr-TR" dirty="0"/>
          </a:p>
        </p:txBody>
      </p:sp>
    </p:spTree>
    <p:extLst>
      <p:ext uri="{BB962C8B-B14F-4D97-AF65-F5344CB8AC3E}">
        <p14:creationId xmlns:p14="http://schemas.microsoft.com/office/powerpoint/2010/main" val="114329029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rtl="0"/>
            <a:fld id="{937A487C-0166-4C8B-B4B5-75143DCBCA8D}" type="datetime1">
              <a:rPr lang="tr-TR" smtClean="0"/>
              <a:t>01.02.2024</a:t>
            </a:fld>
            <a:endParaRPr lang="tr-TR" dirty="0"/>
          </a:p>
        </p:txBody>
      </p:sp>
      <p:sp>
        <p:nvSpPr>
          <p:cNvPr id="4" name="Footer Placeholder 3"/>
          <p:cNvSpPr>
            <a:spLocks noGrp="1"/>
          </p:cNvSpPr>
          <p:nvPr>
            <p:ph type="ftr" sz="quarter" idx="11"/>
          </p:nvPr>
        </p:nvSpPr>
        <p:spPr/>
        <p:txBody>
          <a:bodyPr/>
          <a:lstStyle/>
          <a:p>
            <a:pPr rtl="0"/>
            <a:endParaRPr lang="tr-TR" dirty="0"/>
          </a:p>
        </p:txBody>
      </p:sp>
      <p:sp>
        <p:nvSpPr>
          <p:cNvPr id="5" name="Slide Number Placeholder 4"/>
          <p:cNvSpPr>
            <a:spLocks noGrp="1"/>
          </p:cNvSpPr>
          <p:nvPr>
            <p:ph type="sldNum" sz="quarter" idx="12"/>
          </p:nvPr>
        </p:nvSpPr>
        <p:spPr/>
        <p:txBody>
          <a:bodyPr/>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360355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rtl="0"/>
            <a:fld id="{7459CB71-A860-432B-BAE4-95D877574074}" type="datetime1">
              <a:rPr lang="tr-TR" smtClean="0"/>
              <a:t>01.02.2024</a:t>
            </a:fld>
            <a:endParaRPr lang="tr-TR"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tr-TR" dirty="0"/>
          </a:p>
        </p:txBody>
      </p:sp>
      <p:sp>
        <p:nvSpPr>
          <p:cNvPr id="9" name="Slide Number Placeholder 8"/>
          <p:cNvSpPr>
            <a:spLocks noGrp="1"/>
          </p:cNvSpPr>
          <p:nvPr>
            <p:ph type="sldNum" sz="quarter" idx="12"/>
          </p:nvPr>
        </p:nvSpPr>
        <p:spPr/>
        <p:txBody>
          <a:bodyPr/>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363638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7"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nchor="b">
            <a:normAutofit/>
          </a:bodyPr>
          <a:lstStyle>
            <a:lvl1pPr>
              <a:defRPr sz="3599"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799350" y="731520"/>
            <a:ext cx="6490549"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081" y="2926080"/>
            <a:ext cx="3199567"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391" y="6459786"/>
            <a:ext cx="2617828" cy="365125"/>
          </a:xfrm>
        </p:spPr>
        <p:txBody>
          <a:bodyPr/>
          <a:lstStyle>
            <a:lvl1pPr algn="l">
              <a:defRPr/>
            </a:lvl1pPr>
          </a:lstStyle>
          <a:p>
            <a:pPr rtl="0"/>
            <a:fld id="{1F2B68EE-1A79-4A33-AC01-82037DE72111}" type="datetime1">
              <a:rPr lang="tr-TR" smtClean="0"/>
              <a:t>01.02.2024</a:t>
            </a:fld>
            <a:endParaRPr lang="tr-TR" dirty="0"/>
          </a:p>
        </p:txBody>
      </p:sp>
      <p:sp>
        <p:nvSpPr>
          <p:cNvPr id="6" name="Footer Placeholder 5"/>
          <p:cNvSpPr>
            <a:spLocks noGrp="1"/>
          </p:cNvSpPr>
          <p:nvPr>
            <p:ph type="ftr" sz="quarter" idx="11"/>
          </p:nvPr>
        </p:nvSpPr>
        <p:spPr>
          <a:xfrm>
            <a:off x="4799350" y="6459786"/>
            <a:ext cx="4646990" cy="365125"/>
          </a:xfrm>
        </p:spPr>
        <p:txBody>
          <a:bodyPr/>
          <a:lstStyle>
            <a:lvl1pPr algn="l">
              <a:defRPr>
                <a:solidFill>
                  <a:schemeClr val="tx2"/>
                </a:solidFill>
              </a:defRPr>
            </a:lvl1pPr>
          </a:lstStyle>
          <a:p>
            <a:pPr rtl="0"/>
            <a:endParaRPr lang="tr-T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rtl="0"/>
            <a:fld id="{25BA54BD-C84D-46CE-8B72-31BFB26ABA43}" type="slidenum">
              <a:rPr lang="tr-TR" smtClean="0"/>
              <a:pPr/>
              <a:t>‹#›</a:t>
            </a:fld>
            <a:endParaRPr lang="tr-TR" dirty="0"/>
          </a:p>
        </p:txBody>
      </p:sp>
    </p:spTree>
    <p:extLst>
      <p:ext uri="{BB962C8B-B14F-4D97-AF65-F5344CB8AC3E}">
        <p14:creationId xmlns:p14="http://schemas.microsoft.com/office/powerpoint/2010/main" val="192754920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565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5074920"/>
            <a:ext cx="10110630" cy="822960"/>
          </a:xfrm>
        </p:spPr>
        <p:txBody>
          <a:bodyPr lIns="91440" tIns="0" rIns="91440" bIns="0" anchor="b">
            <a:noAutofit/>
          </a:bodyPr>
          <a:lstStyle>
            <a:lvl1pPr>
              <a:defRPr sz="3599"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88810" cy="4915076"/>
          </a:xfrm>
          <a:blipFill>
            <a:blip r:embed="rId2"/>
            <a:stretch>
              <a:fillRect/>
            </a:stretch>
          </a:blipFill>
        </p:spPr>
        <p:txBody>
          <a:bodyPr lIns="457200" tIns="457200" anchor="t"/>
          <a:lstStyle>
            <a:lvl1pPr marL="0" indent="0">
              <a:buNone/>
              <a:defRPr sz="3199">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tr-TR"/>
              <a:t>Resim eklemek için simgeye tıklayın</a:t>
            </a:r>
            <a:endParaRPr lang="en-US" dirty="0"/>
          </a:p>
        </p:txBody>
      </p:sp>
      <p:sp>
        <p:nvSpPr>
          <p:cNvPr id="4" name="Text Placeholder 3"/>
          <p:cNvSpPr>
            <a:spLocks noGrp="1"/>
          </p:cNvSpPr>
          <p:nvPr>
            <p:ph type="body" sz="half" idx="2"/>
          </p:nvPr>
        </p:nvSpPr>
        <p:spPr>
          <a:xfrm>
            <a:off x="1096994" y="5907023"/>
            <a:ext cx="1011063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rtl="0"/>
            <a:fld id="{1F2B68EE-1A79-4A33-AC01-82037DE72111}" type="datetime1">
              <a:rPr lang="tr-TR" smtClean="0"/>
              <a:t>01.02.2024</a:t>
            </a:fld>
            <a:endParaRPr lang="tr-TR" dirty="0"/>
          </a:p>
        </p:txBody>
      </p:sp>
      <p:sp>
        <p:nvSpPr>
          <p:cNvPr id="6" name="Footer Placeholder 5"/>
          <p:cNvSpPr>
            <a:spLocks noGrp="1"/>
          </p:cNvSpPr>
          <p:nvPr>
            <p:ph type="ftr" sz="quarter" idx="11"/>
          </p:nvPr>
        </p:nvSpPr>
        <p:spPr/>
        <p:txBody>
          <a:bodyPr/>
          <a:lstStyle/>
          <a:p>
            <a:pPr rtl="0"/>
            <a:endParaRPr lang="tr-TR" dirty="0"/>
          </a:p>
        </p:txBody>
      </p:sp>
      <p:sp>
        <p:nvSpPr>
          <p:cNvPr id="7" name="Slide Number Placeholder 6"/>
          <p:cNvSpPr>
            <a:spLocks noGrp="1"/>
          </p:cNvSpPr>
          <p:nvPr>
            <p:ph type="sldNum" sz="quarter" idx="12"/>
          </p:nvPr>
        </p:nvSpPr>
        <p:spPr/>
        <p:txBody>
          <a:bodyPr/>
          <a:lstStyle/>
          <a:p>
            <a:pPr rtl="0"/>
            <a:fld id="{25BA54BD-C84D-46CE-8B72-31BFB26ABA43}" type="slidenum">
              <a:rPr lang="tr-TR" smtClean="0"/>
              <a:pPr/>
              <a:t>‹#›</a:t>
            </a:fld>
            <a:endParaRPr lang="tr-TR" dirty="0"/>
          </a:p>
        </p:txBody>
      </p:sp>
    </p:spTree>
    <p:extLst>
      <p:ext uri="{BB962C8B-B14F-4D97-AF65-F5344CB8AC3E}">
        <p14:creationId xmlns:p14="http://schemas.microsoft.com/office/powerpoint/2010/main" val="392813742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rtl="0"/>
            <a:fld id="{CCEFE084-84C7-4ACD-AA97-CC4F85FC341A}" type="datetime1">
              <a:rPr lang="tr-TR" smtClean="0"/>
              <a:t>01.02.2024</a:t>
            </a:fld>
            <a:endParaRPr lang="tr-TR" dirty="0"/>
          </a:p>
        </p:txBody>
      </p:sp>
      <p:sp>
        <p:nvSpPr>
          <p:cNvPr id="5" name="Footer Placeholder 4"/>
          <p:cNvSpPr>
            <a:spLocks noGrp="1"/>
          </p:cNvSpPr>
          <p:nvPr>
            <p:ph type="ftr" sz="quarter" idx="11"/>
          </p:nvPr>
        </p:nvSpPr>
        <p:spPr/>
        <p:txBody>
          <a:bodyPr/>
          <a:lstStyle/>
          <a:p>
            <a:pPr rtl="0"/>
            <a:endParaRPr lang="tr-TR" dirty="0"/>
          </a:p>
        </p:txBody>
      </p:sp>
      <p:sp>
        <p:nvSpPr>
          <p:cNvPr id="6" name="Slide Number Placeholder 5"/>
          <p:cNvSpPr>
            <a:spLocks noGrp="1"/>
          </p:cNvSpPr>
          <p:nvPr>
            <p:ph type="sldNum" sz="quarter" idx="12"/>
          </p:nvPr>
        </p:nvSpPr>
        <p:spPr/>
        <p:txBody>
          <a:bodyPr/>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283445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4779"/>
            <a:ext cx="2628215"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7982" y="414778"/>
            <a:ext cx="7732286"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rtl="0"/>
            <a:fld id="{035659C3-CFD7-491E-A329-F275E2F0DDFD}" type="datetime1">
              <a:rPr lang="tr-TR" smtClean="0"/>
              <a:t>01.02.2024</a:t>
            </a:fld>
            <a:endParaRPr lang="tr-TR" dirty="0"/>
          </a:p>
        </p:txBody>
      </p:sp>
      <p:sp>
        <p:nvSpPr>
          <p:cNvPr id="5" name="Footer Placeholder 4"/>
          <p:cNvSpPr>
            <a:spLocks noGrp="1"/>
          </p:cNvSpPr>
          <p:nvPr>
            <p:ph type="ftr" sz="quarter" idx="11"/>
          </p:nvPr>
        </p:nvSpPr>
        <p:spPr/>
        <p:txBody>
          <a:bodyPr/>
          <a:lstStyle/>
          <a:p>
            <a:pPr rtl="0"/>
            <a:endParaRPr lang="tr-TR" dirty="0"/>
          </a:p>
        </p:txBody>
      </p:sp>
      <p:sp>
        <p:nvSpPr>
          <p:cNvPr id="6" name="Slide Number Placeholder 5"/>
          <p:cNvSpPr>
            <a:spLocks noGrp="1"/>
          </p:cNvSpPr>
          <p:nvPr>
            <p:ph type="sldNum" sz="quarter" idx="12"/>
          </p:nvPr>
        </p:nvSpPr>
        <p:spPr/>
        <p:txBody>
          <a:bodyPr/>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218016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522414" y="274638"/>
            <a:ext cx="9143998" cy="1020762"/>
          </a:xfrm>
        </p:spPr>
        <p:txBody>
          <a:bodyPr rtlCol="0"/>
          <a:lstStyle>
            <a:lvl1pPr>
              <a:defRPr/>
            </a:lvl1pPr>
          </a:lstStyle>
          <a:p>
            <a:pPr rtl="0"/>
            <a:r>
              <a:rPr lang="tr-TR"/>
              <a:t>Asıl başlık stilini düzenlemek için tıklayın</a:t>
            </a:r>
            <a:endParaRPr lang="tr-TR" dirty="0"/>
          </a:p>
        </p:txBody>
      </p:sp>
      <p:grpSp>
        <p:nvGrpSpPr>
          <p:cNvPr id="160" name="çizgi" descr="Çizgi grafiği"/>
          <p:cNvGrpSpPr/>
          <p:nvPr/>
        </p:nvGrpSpPr>
        <p:grpSpPr bwMode="invGray">
          <a:xfrm>
            <a:off x="1522413" y="1514475"/>
            <a:ext cx="10569575" cy="64008"/>
            <a:chOff x="1522413" y="1514475"/>
            <a:chExt cx="10569575" cy="64008"/>
          </a:xfrm>
        </p:grpSpPr>
        <p:sp>
          <p:nvSpPr>
            <p:cNvPr id="161" name="Serbest Biçimli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2" name="Serbest Biçimli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3" name="Serbest Biçimli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4"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5"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6"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7"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8"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9"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0"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1"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2"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3"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4"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5"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6"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7"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8"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9"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0"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1"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2"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3"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4"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5"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6"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7"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8"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9"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0"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1"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2"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3"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4"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5"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6"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7"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8"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9"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0"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1"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2"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3"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4"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5"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6"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7"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8"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9"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0"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1"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2"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3"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4"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5"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6"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7"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8"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9"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0"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1"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2"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3"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4"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5"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6"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7"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8"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9"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0"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1"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2"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3"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4"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sp>
        <p:nvSpPr>
          <p:cNvPr id="3" name="Metin Yer Tutucusu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4" name="İçerik Yer Tutucusu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Metin Yer Tutucusu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8" name="Alt Bilgi Yer Tutucusu 7"/>
          <p:cNvSpPr>
            <a:spLocks noGrp="1"/>
          </p:cNvSpPr>
          <p:nvPr>
            <p:ph type="ftr" sz="quarter" idx="11"/>
          </p:nvPr>
        </p:nvSpPr>
        <p:spPr/>
        <p:txBody>
          <a:bodyPr rtlCol="0"/>
          <a:lstStyle/>
          <a:p>
            <a:pPr rtl="0"/>
            <a:endParaRPr lang="tr-TR" dirty="0"/>
          </a:p>
        </p:txBody>
      </p:sp>
      <p:sp>
        <p:nvSpPr>
          <p:cNvPr id="7" name="Tarih Yer Tutucusu 6"/>
          <p:cNvSpPr>
            <a:spLocks noGrp="1"/>
          </p:cNvSpPr>
          <p:nvPr>
            <p:ph type="dt" sz="half" idx="10"/>
          </p:nvPr>
        </p:nvSpPr>
        <p:spPr/>
        <p:txBody>
          <a:bodyPr rtlCol="0"/>
          <a:lstStyle/>
          <a:p>
            <a:pPr rtl="0"/>
            <a:fld id="{450A6235-1FEF-4760-98CF-8ECF9AB2CA71}" type="datetime1">
              <a:rPr lang="tr-TR" smtClean="0"/>
              <a:t>01.02.2024</a:t>
            </a:fld>
            <a:endParaRPr lang="tr-TR" dirty="0"/>
          </a:p>
        </p:txBody>
      </p:sp>
      <p:sp>
        <p:nvSpPr>
          <p:cNvPr id="9" name="Slayt Numarası Yer Tutucusu 8"/>
          <p:cNvSpPr>
            <a:spLocks noGrp="1"/>
          </p:cNvSpPr>
          <p:nvPr>
            <p:ph type="sldNum" sz="quarter" idx="12"/>
          </p:nvPr>
        </p:nvSpPr>
        <p:spPr/>
        <p:txBody>
          <a:bodyPr rtlCol="0"/>
          <a:lstStyle/>
          <a:p>
            <a:pPr rtl="0"/>
            <a:fld id="{25BA54BD-C84D-46CE-8B72-31BFB26ABA43}" type="slidenum">
              <a:rPr lang="tr-TR" smtClean="0"/>
              <a:t>‹#›</a:t>
            </a:fld>
            <a:endParaRPr lang="tr-TR" dirty="0"/>
          </a:p>
        </p:txBody>
      </p:sp>
      <p:sp>
        <p:nvSpPr>
          <p:cNvPr id="85" name="İçerik Yer Tutucusu 3"/>
          <p:cNvSpPr>
            <a:spLocks noGrp="1"/>
          </p:cNvSpPr>
          <p:nvPr>
            <p:ph sz="half" idx="13"/>
          </p:nvPr>
        </p:nvSpPr>
        <p:spPr>
          <a:xfrm>
            <a:off x="6246812"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2" y="3308581"/>
            <a:ext cx="10128789" cy="1468800"/>
          </a:xfrm>
        </p:spPr>
        <p:txBody>
          <a:bodyPr anchor="b"/>
          <a:lstStyle>
            <a:lvl1pPr algn="l">
              <a:defRPr sz="3999"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620" y="4777381"/>
            <a:ext cx="10128790" cy="860400"/>
          </a:xfrm>
        </p:spPr>
        <p:txBody>
          <a:bodyPr anchor="t">
            <a:normAutofit/>
          </a:bodyPr>
          <a:lstStyle>
            <a:lvl1pPr marL="0" indent="0" algn="l">
              <a:buNone/>
              <a:defRPr sz="1999" cap="all">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rtl="0"/>
            <a:fld id="{3F9CA54D-8C3A-4651-AE5F-32A66F924CF9}" type="datetime1">
              <a:rPr lang="tr-TR" smtClean="0"/>
              <a:t>01.02.2024</a:t>
            </a:fld>
            <a:endParaRPr lang="tr-TR" dirty="0"/>
          </a:p>
        </p:txBody>
      </p:sp>
      <p:sp>
        <p:nvSpPr>
          <p:cNvPr id="5" name="Footer Placeholder 4"/>
          <p:cNvSpPr>
            <a:spLocks noGrp="1"/>
          </p:cNvSpPr>
          <p:nvPr>
            <p:ph type="ftr" sz="quarter" idx="11"/>
          </p:nvPr>
        </p:nvSpPr>
        <p:spPr/>
        <p:txBody>
          <a:bodyPr/>
          <a:lstStyle/>
          <a:p>
            <a:pPr rtl="0"/>
            <a:endParaRPr lang="tr-TR" dirty="0"/>
          </a:p>
        </p:txBody>
      </p:sp>
      <p:sp>
        <p:nvSpPr>
          <p:cNvPr id="6" name="Slide Number Placeholder 5"/>
          <p:cNvSpPr>
            <a:spLocks noGrp="1"/>
          </p:cNvSpPr>
          <p:nvPr>
            <p:ph type="sldNum" sz="quarter" idx="12"/>
          </p:nvPr>
        </p:nvSpPr>
        <p:spPr/>
        <p:txBody>
          <a:bodyPr/>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38807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623" y="2142067"/>
            <a:ext cx="4994033" cy="3649134"/>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20379" y="2142068"/>
            <a:ext cx="4994031" cy="364913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rtl="0"/>
            <a:fld id="{1EEF4061-7DB4-4D9F-919E-A2AFA031A789}" type="datetime1">
              <a:rPr lang="tr-TR" smtClean="0"/>
              <a:t>01.02.2024</a:t>
            </a:fld>
            <a:endParaRPr lang="tr-TR" dirty="0"/>
          </a:p>
        </p:txBody>
      </p:sp>
      <p:sp>
        <p:nvSpPr>
          <p:cNvPr id="6" name="Footer Placeholder 5"/>
          <p:cNvSpPr>
            <a:spLocks noGrp="1"/>
          </p:cNvSpPr>
          <p:nvPr>
            <p:ph type="ftr" sz="quarter" idx="11"/>
          </p:nvPr>
        </p:nvSpPr>
        <p:spPr/>
        <p:txBody>
          <a:bodyPr/>
          <a:lstStyle/>
          <a:p>
            <a:pPr rtl="0"/>
            <a:endParaRPr lang="tr-TR" dirty="0"/>
          </a:p>
        </p:txBody>
      </p:sp>
      <p:sp>
        <p:nvSpPr>
          <p:cNvPr id="7" name="Slide Number Placeholder 6"/>
          <p:cNvSpPr>
            <a:spLocks noGrp="1"/>
          </p:cNvSpPr>
          <p:nvPr>
            <p:ph type="sldNum" sz="quarter" idx="12"/>
          </p:nvPr>
        </p:nvSpPr>
        <p:spPr/>
        <p:txBody>
          <a:bodyPr/>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32554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973416" y="2218267"/>
            <a:ext cx="4707828" cy="576262"/>
          </a:xfrm>
        </p:spPr>
        <p:txBody>
          <a:bodyPr anchor="b">
            <a:noAutofit/>
          </a:bodyPr>
          <a:lstStyle>
            <a:lvl1pPr marL="0" indent="0">
              <a:buNone/>
              <a:defRPr sz="2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5623" y="2870201"/>
            <a:ext cx="4995622" cy="292099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94416" y="2226734"/>
            <a:ext cx="4721583" cy="576262"/>
          </a:xfrm>
        </p:spPr>
        <p:txBody>
          <a:bodyPr anchor="b">
            <a:noAutofit/>
          </a:bodyPr>
          <a:lstStyle>
            <a:lvl1pPr marL="0" indent="0">
              <a:buNone/>
              <a:defRPr sz="2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821967" y="2870201"/>
            <a:ext cx="4994033" cy="292099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rtl="0"/>
            <a:fld id="{1F2B68EE-1A79-4A33-AC01-82037DE72111}" type="datetime1">
              <a:rPr lang="tr-TR" smtClean="0"/>
              <a:t>01.02.2024</a:t>
            </a:fld>
            <a:endParaRPr lang="tr-TR" dirty="0"/>
          </a:p>
        </p:txBody>
      </p:sp>
      <p:sp>
        <p:nvSpPr>
          <p:cNvPr id="8" name="Footer Placeholder 7"/>
          <p:cNvSpPr>
            <a:spLocks noGrp="1"/>
          </p:cNvSpPr>
          <p:nvPr>
            <p:ph type="ftr" sz="quarter" idx="11"/>
          </p:nvPr>
        </p:nvSpPr>
        <p:spPr/>
        <p:txBody>
          <a:bodyPr/>
          <a:lstStyle/>
          <a:p>
            <a:pPr rtl="0"/>
            <a:endParaRPr lang="tr-TR" dirty="0"/>
          </a:p>
        </p:txBody>
      </p:sp>
      <p:sp>
        <p:nvSpPr>
          <p:cNvPr id="9" name="Slide Number Placeholder 8"/>
          <p:cNvSpPr>
            <a:spLocks noGrp="1"/>
          </p:cNvSpPr>
          <p:nvPr>
            <p:ph type="sldNum" sz="quarter" idx="12"/>
          </p:nvPr>
        </p:nvSpPr>
        <p:spPr/>
        <p:txBody>
          <a:bodyPr/>
          <a:lstStyle/>
          <a:p>
            <a:pPr rtl="0"/>
            <a:fld id="{25BA54BD-C84D-46CE-8B72-31BFB26ABA43}" type="slidenum">
              <a:rPr lang="tr-TR" smtClean="0"/>
              <a:pPr/>
              <a:t>‹#›</a:t>
            </a:fld>
            <a:endParaRPr lang="tr-TR" dirty="0"/>
          </a:p>
        </p:txBody>
      </p:sp>
    </p:spTree>
    <p:extLst>
      <p:ext uri="{BB962C8B-B14F-4D97-AF65-F5344CB8AC3E}">
        <p14:creationId xmlns:p14="http://schemas.microsoft.com/office/powerpoint/2010/main" val="33087289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rtl="0"/>
            <a:fld id="{937A487C-0166-4C8B-B4B5-75143DCBCA8D}" type="datetime1">
              <a:rPr lang="tr-TR" smtClean="0"/>
              <a:t>01.02.2024</a:t>
            </a:fld>
            <a:endParaRPr lang="tr-TR" dirty="0"/>
          </a:p>
        </p:txBody>
      </p:sp>
      <p:sp>
        <p:nvSpPr>
          <p:cNvPr id="4" name="Footer Placeholder 3"/>
          <p:cNvSpPr>
            <a:spLocks noGrp="1"/>
          </p:cNvSpPr>
          <p:nvPr>
            <p:ph type="ftr" sz="quarter" idx="11"/>
          </p:nvPr>
        </p:nvSpPr>
        <p:spPr/>
        <p:txBody>
          <a:bodyPr/>
          <a:lstStyle/>
          <a:p>
            <a:pPr rtl="0"/>
            <a:endParaRPr lang="tr-TR" dirty="0"/>
          </a:p>
        </p:txBody>
      </p:sp>
      <p:sp>
        <p:nvSpPr>
          <p:cNvPr id="5" name="Slide Number Placeholder 4"/>
          <p:cNvSpPr>
            <a:spLocks noGrp="1"/>
          </p:cNvSpPr>
          <p:nvPr>
            <p:ph type="sldNum" sz="quarter" idx="12"/>
          </p:nvPr>
        </p:nvSpPr>
        <p:spPr/>
        <p:txBody>
          <a:bodyPr/>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74241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Date Placeholder 1"/>
          <p:cNvSpPr>
            <a:spLocks noGrp="1"/>
          </p:cNvSpPr>
          <p:nvPr>
            <p:ph type="dt" sz="half" idx="10"/>
          </p:nvPr>
        </p:nvSpPr>
        <p:spPr/>
        <p:txBody>
          <a:bodyPr/>
          <a:lstStyle/>
          <a:p>
            <a:pPr rtl="0"/>
            <a:fld id="{7459CB71-A860-432B-BAE4-95D877574074}" type="datetime1">
              <a:rPr lang="tr-TR" smtClean="0"/>
              <a:t>01.02.2024</a:t>
            </a:fld>
            <a:endParaRPr lang="tr-TR" dirty="0"/>
          </a:p>
        </p:txBody>
      </p:sp>
      <p:sp>
        <p:nvSpPr>
          <p:cNvPr id="3" name="Footer Placeholder 2"/>
          <p:cNvSpPr>
            <a:spLocks noGrp="1"/>
          </p:cNvSpPr>
          <p:nvPr>
            <p:ph type="ftr" sz="quarter" idx="11"/>
          </p:nvPr>
        </p:nvSpPr>
        <p:spPr/>
        <p:txBody>
          <a:bodyPr/>
          <a:lstStyle/>
          <a:p>
            <a:pPr rtl="0"/>
            <a:endParaRPr lang="tr-TR" dirty="0"/>
          </a:p>
        </p:txBody>
      </p:sp>
      <p:sp>
        <p:nvSpPr>
          <p:cNvPr id="4" name="Slide Number Placeholder 3"/>
          <p:cNvSpPr>
            <a:spLocks noGrp="1"/>
          </p:cNvSpPr>
          <p:nvPr>
            <p:ph type="sldNum" sz="quarter" idx="12"/>
          </p:nvPr>
        </p:nvSpPr>
        <p:spPr/>
        <p:txBody>
          <a:bodyPr/>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136333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2" y="2074333"/>
            <a:ext cx="3679926" cy="1371600"/>
          </a:xfrm>
        </p:spPr>
        <p:txBody>
          <a:bodyPr anchor="b">
            <a:normAutofit/>
          </a:bodyPr>
          <a:lstStyle>
            <a:lvl1pPr algn="l">
              <a:defRPr sz="2399" b="0"/>
            </a:lvl1pPr>
          </a:lstStyle>
          <a:p>
            <a:r>
              <a:rPr lang="tr-TR"/>
              <a:t>Asıl başlık stilini düzenlemek için tıklayın</a:t>
            </a:r>
            <a:endParaRPr lang="en-US" dirty="0"/>
          </a:p>
        </p:txBody>
      </p:sp>
      <p:sp>
        <p:nvSpPr>
          <p:cNvPr id="3" name="Content Placeholder 2"/>
          <p:cNvSpPr>
            <a:spLocks noGrp="1"/>
          </p:cNvSpPr>
          <p:nvPr>
            <p:ph idx="1"/>
          </p:nvPr>
        </p:nvSpPr>
        <p:spPr>
          <a:xfrm>
            <a:off x="4646991" y="609601"/>
            <a:ext cx="6167419" cy="51816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622" y="3445933"/>
            <a:ext cx="3679926" cy="1828800"/>
          </a:xfrm>
        </p:spPr>
        <p:txBody>
          <a:bodyPr anchor="t">
            <a:normAutofit/>
          </a:bodyPr>
          <a:lstStyle>
            <a:lvl1pPr marL="0" indent="0">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rtl="0"/>
            <a:fld id="{1F2B68EE-1A79-4A33-AC01-82037DE72111}" type="datetime1">
              <a:rPr lang="tr-TR" smtClean="0"/>
              <a:t>01.02.2024</a:t>
            </a:fld>
            <a:endParaRPr lang="tr-TR" dirty="0"/>
          </a:p>
        </p:txBody>
      </p:sp>
      <p:sp>
        <p:nvSpPr>
          <p:cNvPr id="6" name="Footer Placeholder 5"/>
          <p:cNvSpPr>
            <a:spLocks noGrp="1"/>
          </p:cNvSpPr>
          <p:nvPr>
            <p:ph type="ftr" sz="quarter" idx="11"/>
          </p:nvPr>
        </p:nvSpPr>
        <p:spPr/>
        <p:txBody>
          <a:bodyPr/>
          <a:lstStyle/>
          <a:p>
            <a:pPr rtl="0"/>
            <a:endParaRPr lang="tr-TR" dirty="0"/>
          </a:p>
        </p:txBody>
      </p:sp>
      <p:sp>
        <p:nvSpPr>
          <p:cNvPr id="7" name="Slide Number Placeholder 6"/>
          <p:cNvSpPr>
            <a:spLocks noGrp="1"/>
          </p:cNvSpPr>
          <p:nvPr>
            <p:ph type="sldNum" sz="quarter" idx="12"/>
          </p:nvPr>
        </p:nvSpPr>
        <p:spPr/>
        <p:txBody>
          <a:bodyPr/>
          <a:lstStyle/>
          <a:p>
            <a:pPr rtl="0"/>
            <a:fld id="{25BA54BD-C84D-46CE-8B72-31BFB26ABA43}" type="slidenum">
              <a:rPr lang="tr-TR" smtClean="0"/>
              <a:pPr/>
              <a:t>‹#›</a:t>
            </a:fld>
            <a:endParaRPr lang="tr-TR" dirty="0"/>
          </a:p>
        </p:txBody>
      </p:sp>
    </p:spTree>
    <p:extLst>
      <p:ext uri="{BB962C8B-B14F-4D97-AF65-F5344CB8AC3E}">
        <p14:creationId xmlns:p14="http://schemas.microsoft.com/office/powerpoint/2010/main" val="73703388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651" cy="6856214"/>
          </a:xfrm>
          <a:prstGeom prst="rect">
            <a:avLst/>
          </a:prstGeom>
        </p:spPr>
      </p:pic>
      <p:sp>
        <p:nvSpPr>
          <p:cNvPr id="2" name="Title 1"/>
          <p:cNvSpPr>
            <a:spLocks noGrp="1"/>
          </p:cNvSpPr>
          <p:nvPr>
            <p:ph type="title"/>
          </p:nvPr>
        </p:nvSpPr>
        <p:spPr>
          <a:xfrm>
            <a:off x="685622" y="1600200"/>
            <a:ext cx="6163048" cy="1371600"/>
          </a:xfrm>
        </p:spPr>
        <p:txBody>
          <a:bodyPr anchor="b">
            <a:normAutofit/>
          </a:bodyPr>
          <a:lstStyle>
            <a:lvl1pPr algn="l">
              <a:defRPr sz="2799"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7534290" y="914400"/>
            <a:ext cx="328012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85622" y="2971800"/>
            <a:ext cx="6163048" cy="1828800"/>
          </a:xfrm>
        </p:spPr>
        <p:txBody>
          <a:bodyPr anchor="t">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rtl="0"/>
            <a:fld id="{1F2B68EE-1A79-4A33-AC01-82037DE72111}" type="datetime1">
              <a:rPr lang="tr-TR" smtClean="0"/>
              <a:t>01.02.2024</a:t>
            </a:fld>
            <a:endParaRPr lang="tr-TR" dirty="0"/>
          </a:p>
        </p:txBody>
      </p:sp>
      <p:sp>
        <p:nvSpPr>
          <p:cNvPr id="6" name="Footer Placeholder 5"/>
          <p:cNvSpPr>
            <a:spLocks noGrp="1"/>
          </p:cNvSpPr>
          <p:nvPr>
            <p:ph type="ftr" sz="quarter" idx="11"/>
          </p:nvPr>
        </p:nvSpPr>
        <p:spPr/>
        <p:txBody>
          <a:bodyPr/>
          <a:lstStyle/>
          <a:p>
            <a:pPr rtl="0"/>
            <a:endParaRPr lang="tr-TR" dirty="0"/>
          </a:p>
        </p:txBody>
      </p:sp>
      <p:sp>
        <p:nvSpPr>
          <p:cNvPr id="7" name="Slide Number Placeholder 6"/>
          <p:cNvSpPr>
            <a:spLocks noGrp="1"/>
          </p:cNvSpPr>
          <p:nvPr>
            <p:ph type="sldNum" sz="quarter" idx="12"/>
          </p:nvPr>
        </p:nvSpPr>
        <p:spPr/>
        <p:txBody>
          <a:bodyPr/>
          <a:lstStyle/>
          <a:p>
            <a:pPr rtl="0"/>
            <a:fld id="{25BA54BD-C84D-46CE-8B72-31BFB26ABA43}" type="slidenum">
              <a:rPr lang="tr-TR" smtClean="0"/>
              <a:pPr/>
              <a:t>‹#›</a:t>
            </a:fld>
            <a:endParaRPr lang="tr-TR" dirty="0"/>
          </a:p>
        </p:txBody>
      </p:sp>
    </p:spTree>
    <p:extLst>
      <p:ext uri="{BB962C8B-B14F-4D97-AF65-F5344CB8AC3E}">
        <p14:creationId xmlns:p14="http://schemas.microsoft.com/office/powerpoint/2010/main" val="288376539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623" y="609601"/>
            <a:ext cx="10128787" cy="14562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623" y="2142068"/>
            <a:ext cx="10128787" cy="3649133"/>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87423" y="5870576"/>
            <a:ext cx="159978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1F2B68EE-1A79-4A33-AC01-82037DE72111}" type="datetime1">
              <a:rPr lang="tr-TR" smtClean="0"/>
              <a:t>01.02.2024</a:t>
            </a:fld>
            <a:endParaRPr lang="tr-TR" dirty="0"/>
          </a:p>
        </p:txBody>
      </p:sp>
      <p:sp>
        <p:nvSpPr>
          <p:cNvPr id="5" name="Footer Placeholder 4"/>
          <p:cNvSpPr>
            <a:spLocks noGrp="1"/>
          </p:cNvSpPr>
          <p:nvPr>
            <p:ph type="ftr" sz="quarter" idx="3"/>
          </p:nvPr>
        </p:nvSpPr>
        <p:spPr>
          <a:xfrm>
            <a:off x="685622" y="5870576"/>
            <a:ext cx="782562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tr-TR" dirty="0"/>
          </a:p>
        </p:txBody>
      </p:sp>
      <p:sp>
        <p:nvSpPr>
          <p:cNvPr id="6" name="Slide Number Placeholder 5"/>
          <p:cNvSpPr>
            <a:spLocks noGrp="1"/>
          </p:cNvSpPr>
          <p:nvPr>
            <p:ph type="sldNum" sz="quarter" idx="4"/>
          </p:nvPr>
        </p:nvSpPr>
        <p:spPr>
          <a:xfrm>
            <a:off x="10263387" y="5870576"/>
            <a:ext cx="55102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25BA54BD-C84D-46CE-8B72-31BFB26ABA43}" type="slidenum">
              <a:rPr lang="tr-TR" smtClean="0"/>
              <a:pPr/>
              <a:t>‹#›</a:t>
            </a:fld>
            <a:endParaRPr lang="tr-TR" dirty="0"/>
          </a:p>
        </p:txBody>
      </p:sp>
    </p:spTree>
    <p:extLst>
      <p:ext uri="{BB962C8B-B14F-4D97-AF65-F5344CB8AC3E}">
        <p14:creationId xmlns:p14="http://schemas.microsoft.com/office/powerpoint/2010/main" val="288349491"/>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063" rtl="0" eaLnBrk="1" latinLnBrk="0" hangingPunct="1">
        <a:spcBef>
          <a:spcPct val="0"/>
        </a:spcBef>
        <a:buNone/>
        <a:defRPr sz="3599"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664" indent="-285664" algn="l" defTabSz="457063" rtl="0" eaLnBrk="1" latinLnBrk="0" hangingPunct="1">
        <a:spcBef>
          <a:spcPts val="0"/>
        </a:spcBef>
        <a:spcAft>
          <a:spcPts val="1000"/>
        </a:spcAft>
        <a:buClr>
          <a:schemeClr val="tx1"/>
        </a:buClr>
        <a:buSzPct val="100000"/>
        <a:buFont typeface="Arial"/>
        <a:buChar char="•"/>
        <a:defRPr sz="1799" kern="1200" cap="none">
          <a:solidFill>
            <a:schemeClr val="tx1"/>
          </a:solidFill>
          <a:effectLst/>
          <a:latin typeface="+mn-lt"/>
          <a:ea typeface="+mn-ea"/>
          <a:cs typeface="+mn-cs"/>
        </a:defRPr>
      </a:lvl1pPr>
      <a:lvl2pPr marL="742727" indent="-285664" algn="l" defTabSz="457063"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199790" indent="-285664" algn="l" defTabSz="457063"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2587" indent="-171399"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1999650" indent="-171399"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3846" indent="-228531"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0908" indent="-228531"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7971" indent="-228531"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5034" indent="-228531" algn="l" defTabSz="457063"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88826"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94" y="286604"/>
            <a:ext cx="10055781"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6994" y="1845734"/>
            <a:ext cx="10055781"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6995" y="6459786"/>
            <a:ext cx="2471627" cy="365125"/>
          </a:xfrm>
          <a:prstGeom prst="rect">
            <a:avLst/>
          </a:prstGeom>
        </p:spPr>
        <p:txBody>
          <a:bodyPr vert="horz" lIns="91440" tIns="45720" rIns="91440" bIns="45720" rtlCol="0" anchor="ctr"/>
          <a:lstStyle>
            <a:lvl1pPr algn="l">
              <a:defRPr sz="900">
                <a:solidFill>
                  <a:srgbClr val="FFFFFF"/>
                </a:solidFill>
              </a:defRPr>
            </a:lvl1pPr>
          </a:lstStyle>
          <a:p>
            <a:pPr rtl="0"/>
            <a:fld id="{1F2B68EE-1A79-4A33-AC01-82037DE72111}" type="datetime1">
              <a:rPr lang="tr-TR" smtClean="0"/>
              <a:t>01.02.2024</a:t>
            </a:fld>
            <a:endParaRPr lang="tr-TR" dirty="0"/>
          </a:p>
        </p:txBody>
      </p:sp>
      <p:sp>
        <p:nvSpPr>
          <p:cNvPr id="5" name="Footer Placeholder 4"/>
          <p:cNvSpPr>
            <a:spLocks noGrp="1"/>
          </p:cNvSpPr>
          <p:nvPr>
            <p:ph type="ftr" sz="quarter" idx="3"/>
          </p:nvPr>
        </p:nvSpPr>
        <p:spPr>
          <a:xfrm>
            <a:off x="3685225" y="6459786"/>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tr-TR" dirty="0"/>
          </a:p>
        </p:txBody>
      </p:sp>
      <p:sp>
        <p:nvSpPr>
          <p:cNvPr id="6" name="Slide Number Placeholder 5"/>
          <p:cNvSpPr>
            <a:spLocks noGrp="1"/>
          </p:cNvSpPr>
          <p:nvPr>
            <p:ph type="sldNum" sz="quarter" idx="4"/>
          </p:nvPr>
        </p:nvSpPr>
        <p:spPr>
          <a:xfrm>
            <a:off x="9897880" y="6459786"/>
            <a:ext cx="1311683" cy="365125"/>
          </a:xfrm>
          <a:prstGeom prst="rect">
            <a:avLst/>
          </a:prstGeom>
        </p:spPr>
        <p:txBody>
          <a:bodyPr vert="horz" lIns="91440" tIns="45720" rIns="91440" bIns="45720" rtlCol="0" anchor="ctr"/>
          <a:lstStyle>
            <a:lvl1pPr algn="r">
              <a:defRPr sz="1050">
                <a:solidFill>
                  <a:srgbClr val="FFFFFF"/>
                </a:solidFill>
              </a:defRPr>
            </a:lvl1pPr>
          </a:lstStyle>
          <a:p>
            <a:pPr rtl="0"/>
            <a:fld id="{25BA54BD-C84D-46CE-8B72-31BFB26ABA43}" type="slidenum">
              <a:rPr lang="tr-TR" smtClean="0"/>
              <a:pPr/>
              <a:t>‹#›</a:t>
            </a:fld>
            <a:endParaRPr lang="tr-TR" dirty="0"/>
          </a:p>
        </p:txBody>
      </p:sp>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8343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66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normAutofit fontScale="90000"/>
          </a:bodyPr>
          <a:lstStyle/>
          <a:p>
            <a:pPr rtl="0"/>
            <a:r>
              <a:rPr lang="tr-TR" sz="6600" b="1" dirty="0"/>
              <a:t>Türkiye Barolar Birliği</a:t>
            </a:r>
            <a:br>
              <a:rPr lang="tr-TR" sz="6600" b="1" dirty="0"/>
            </a:br>
            <a:r>
              <a:rPr lang="tr-TR" sz="5400" b="1" dirty="0"/>
              <a:t>Eğitim Merkezi Özel Eğitim Programı</a:t>
            </a:r>
            <a:br>
              <a:rPr lang="tr-TR" sz="5400" dirty="0"/>
            </a:br>
            <a:br>
              <a:rPr lang="tr-TR" sz="5400" dirty="0"/>
            </a:br>
            <a:r>
              <a:rPr lang="tr-TR" sz="5400" b="1" u="sng" dirty="0">
                <a:solidFill>
                  <a:schemeClr val="accent2">
                    <a:lumMod val="75000"/>
                  </a:schemeClr>
                </a:solidFill>
              </a:rPr>
              <a:t>Kira Tespit ve Tahliye Davaları</a:t>
            </a:r>
            <a:br>
              <a:rPr lang="tr-TR" sz="5400" b="1" dirty="0">
                <a:solidFill>
                  <a:schemeClr val="accent2">
                    <a:lumMod val="75000"/>
                  </a:schemeClr>
                </a:solidFill>
              </a:rPr>
            </a:br>
            <a:r>
              <a:rPr lang="tr-TR" sz="5400" b="1" dirty="0">
                <a:solidFill>
                  <a:schemeClr val="accent2">
                    <a:lumMod val="75000"/>
                  </a:schemeClr>
                </a:solidFill>
              </a:rPr>
              <a:t>Kiranın Genel Hükümleri, Kira Sözleşmesi</a:t>
            </a:r>
            <a:endParaRPr lang="tr-TR" sz="6600" b="1" dirty="0">
              <a:solidFill>
                <a:schemeClr val="accent2">
                  <a:lumMod val="75000"/>
                </a:schemeClr>
              </a:solidFill>
            </a:endParaRPr>
          </a:p>
        </p:txBody>
      </p:sp>
      <p:sp>
        <p:nvSpPr>
          <p:cNvPr id="3" name="Alt Başlık 2"/>
          <p:cNvSpPr>
            <a:spLocks noGrp="1"/>
          </p:cNvSpPr>
          <p:nvPr>
            <p:ph type="subTitle" idx="1"/>
          </p:nvPr>
        </p:nvSpPr>
        <p:spPr/>
        <p:txBody>
          <a:bodyPr rtlCol="0">
            <a:normAutofit/>
          </a:bodyPr>
          <a:lstStyle/>
          <a:p>
            <a:pPr rtl="0"/>
            <a:r>
              <a:rPr lang="tr-TR" sz="2800" dirty="0"/>
              <a:t>Av. Yankı BÜYÜKSEZER – İstanbul Barosu</a:t>
            </a:r>
          </a:p>
        </p:txBody>
      </p:sp>
      <p:pic>
        <p:nvPicPr>
          <p:cNvPr id="5" name="Resim 4">
            <a:extLst>
              <a:ext uri="{FF2B5EF4-FFF2-40B4-BE49-F238E27FC236}">
                <a16:creationId xmlns:a16="http://schemas.microsoft.com/office/drawing/2014/main" id="{5A4AAEFB-5789-61DD-74D9-89BCEB9B59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844" y="758952"/>
            <a:ext cx="1524003" cy="1524003"/>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0AC07E-DC72-E9BD-56BA-2262FB1847B7}"/>
              </a:ext>
            </a:extLst>
          </p:cNvPr>
          <p:cNvSpPr>
            <a:spLocks noGrp="1"/>
          </p:cNvSpPr>
          <p:nvPr>
            <p:ph type="title"/>
          </p:nvPr>
        </p:nvSpPr>
        <p:spPr/>
        <p:txBody>
          <a:bodyPr/>
          <a:lstStyle/>
          <a:p>
            <a:r>
              <a:rPr lang="tr-TR" dirty="0"/>
              <a:t>Kira Parası</a:t>
            </a:r>
          </a:p>
        </p:txBody>
      </p:sp>
      <p:sp>
        <p:nvSpPr>
          <p:cNvPr id="3" name="İçerik Yer Tutucusu 2">
            <a:extLst>
              <a:ext uri="{FF2B5EF4-FFF2-40B4-BE49-F238E27FC236}">
                <a16:creationId xmlns:a16="http://schemas.microsoft.com/office/drawing/2014/main" id="{666027F8-B8BE-2AAE-533C-A47787387310}"/>
              </a:ext>
            </a:extLst>
          </p:cNvPr>
          <p:cNvSpPr>
            <a:spLocks noGrp="1"/>
          </p:cNvSpPr>
          <p:nvPr>
            <p:ph idx="1"/>
          </p:nvPr>
        </p:nvSpPr>
        <p:spPr>
          <a:xfrm>
            <a:off x="765820" y="1737360"/>
            <a:ext cx="11017224" cy="4846001"/>
          </a:xfrm>
        </p:spPr>
        <p:txBody>
          <a:bodyPr>
            <a:normAutofit/>
          </a:bodyPr>
          <a:lstStyle/>
          <a:p>
            <a:r>
              <a:rPr lang="tr-TR" dirty="0"/>
              <a:t>Anlaşma yoksa her ayın sonunda muaccel olur. (TBK 314)</a:t>
            </a:r>
          </a:p>
          <a:p>
            <a:r>
              <a:rPr lang="tr-TR" dirty="0"/>
              <a:t>Sözleşmede gün yok ama peşin denmişse 1-3 arası (6 HD </a:t>
            </a:r>
            <a:r>
              <a:rPr lang="es-ES" dirty="0"/>
              <a:t>2007/1868 </a:t>
            </a:r>
            <a:r>
              <a:rPr lang="tr-TR" dirty="0"/>
              <a:t>E</a:t>
            </a:r>
            <a:r>
              <a:rPr lang="es-ES" dirty="0"/>
              <a:t> 2007/3965 </a:t>
            </a:r>
            <a:r>
              <a:rPr lang="tr-TR" dirty="0"/>
              <a:t> </a:t>
            </a:r>
            <a:r>
              <a:rPr lang="es-ES" dirty="0"/>
              <a:t>05.04.2007</a:t>
            </a:r>
            <a:r>
              <a:rPr lang="tr-TR" dirty="0"/>
              <a:t>, 2005/10097 E 2005/1205 K 21.02.2005)</a:t>
            </a:r>
          </a:p>
          <a:p>
            <a:r>
              <a:rPr lang="tr-TR" dirty="0"/>
              <a:t>Uygulamada 1-5 arası. Olası temerrütte faiz buna göre belirlenir. </a:t>
            </a:r>
          </a:p>
          <a:p>
            <a:r>
              <a:rPr lang="tr-TR" dirty="0"/>
              <a:t>Artış TBK. </a:t>
            </a:r>
            <a:r>
              <a:rPr lang="tr-TR" dirty="0" err="1"/>
              <a:t>md.</a:t>
            </a:r>
            <a:r>
              <a:rPr lang="tr-TR" dirty="0"/>
              <a:t> 344’e göre belirlenir. Tüfe altı anlaşma geçerlidir. Sonradan değişmesi karşılıklı anlaşmaya bağlıdır. Sözleşmede artış maddesi yoksa, artış olmaz.</a:t>
            </a:r>
          </a:p>
          <a:p>
            <a:r>
              <a:rPr lang="tr-TR" dirty="0"/>
              <a:t>Yazılı bir anlaşma yoksa sözleşmeye katı bağlılık vardır. Sözlü kira indirim anlaşması sonrasında sorun yaratmaktadır. 0,35 kuruş eksik ödenmesi bile tahliye sebebi olur. 6 HD 2015/6655-10585 1.12.2015</a:t>
            </a:r>
          </a:p>
          <a:p>
            <a:r>
              <a:rPr lang="tr-TR" dirty="0"/>
              <a:t>Yargıtay’a göre sözlü </a:t>
            </a:r>
            <a:r>
              <a:rPr lang="tr-TR" dirty="0" err="1"/>
              <a:t>ihtirazi</a:t>
            </a:r>
            <a:r>
              <a:rPr lang="tr-TR" dirty="0"/>
              <a:t> kayıt, zımni kabul gibi kavramlar kira ilişkisinde yoktur.</a:t>
            </a:r>
          </a:p>
          <a:p>
            <a:r>
              <a:rPr lang="tr-TR" dirty="0"/>
              <a:t>Kira alacakları 5 yıl, Tazminat alacakları 10 yıllık zamanaşımına tabidir. 				            (13 HD 2005/8366 E 2005/15733 K 24.10.2005)</a:t>
            </a:r>
          </a:p>
          <a:p>
            <a:r>
              <a:rPr lang="tr-TR" dirty="0" err="1"/>
              <a:t>Muacceliyet</a:t>
            </a:r>
            <a:r>
              <a:rPr lang="tr-TR" dirty="0"/>
              <a:t> şartı, cezai şart olamaz.</a:t>
            </a:r>
          </a:p>
        </p:txBody>
      </p:sp>
    </p:spTree>
    <p:extLst>
      <p:ext uri="{BB962C8B-B14F-4D97-AF65-F5344CB8AC3E}">
        <p14:creationId xmlns:p14="http://schemas.microsoft.com/office/powerpoint/2010/main" val="357906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B43337-9695-6E0B-7CF2-778FF3DF5F2C}"/>
              </a:ext>
            </a:extLst>
          </p:cNvPr>
          <p:cNvSpPr>
            <a:spLocks noGrp="1"/>
          </p:cNvSpPr>
          <p:nvPr>
            <p:ph type="title"/>
          </p:nvPr>
        </p:nvSpPr>
        <p:spPr/>
        <p:txBody>
          <a:bodyPr/>
          <a:lstStyle/>
          <a:p>
            <a:r>
              <a:rPr lang="tr-TR" dirty="0"/>
              <a:t>Kira sözleşmesinin sonlandırılması</a:t>
            </a:r>
          </a:p>
        </p:txBody>
      </p:sp>
      <p:sp>
        <p:nvSpPr>
          <p:cNvPr id="3" name="İçerik Yer Tutucusu 2">
            <a:extLst>
              <a:ext uri="{FF2B5EF4-FFF2-40B4-BE49-F238E27FC236}">
                <a16:creationId xmlns:a16="http://schemas.microsoft.com/office/drawing/2014/main" id="{676A9915-F4FE-D6B2-C15B-9B7CF025AFE5}"/>
              </a:ext>
            </a:extLst>
          </p:cNvPr>
          <p:cNvSpPr>
            <a:spLocks noGrp="1"/>
          </p:cNvSpPr>
          <p:nvPr>
            <p:ph idx="1"/>
          </p:nvPr>
        </p:nvSpPr>
        <p:spPr>
          <a:xfrm>
            <a:off x="1197868" y="2034516"/>
            <a:ext cx="10044606" cy="4548336"/>
          </a:xfrm>
        </p:spPr>
        <p:txBody>
          <a:bodyPr>
            <a:normAutofit/>
          </a:bodyPr>
          <a:lstStyle/>
          <a:p>
            <a:pPr algn="just"/>
            <a:r>
              <a:rPr lang="tr-TR" sz="2400" dirty="0"/>
              <a:t>Fesih Süreleri, Fesih hakkı</a:t>
            </a:r>
          </a:p>
          <a:p>
            <a:pPr algn="just"/>
            <a:r>
              <a:rPr lang="tr-TR" sz="2400" dirty="0"/>
              <a:t>Tahliye Tesellüm Tutanağı. Anahtar Teslime kadar kira borcu</a:t>
            </a:r>
          </a:p>
          <a:p>
            <a:pPr algn="just"/>
            <a:r>
              <a:rPr lang="tr-TR" sz="2400" dirty="0"/>
              <a:t>Karşılıklı anlaşma ile her zaman sonlandırılabilir. (</a:t>
            </a:r>
            <a:r>
              <a:rPr lang="tr-TR" sz="2400" dirty="0" err="1"/>
              <a:t>İkale</a:t>
            </a:r>
            <a:r>
              <a:rPr lang="tr-TR" sz="2400" dirty="0"/>
              <a:t>)</a:t>
            </a:r>
          </a:p>
          <a:p>
            <a:pPr algn="just"/>
            <a:r>
              <a:rPr lang="tr-TR" sz="2400" dirty="0"/>
              <a:t>Kiracı sözleşme sonuna kadar kira parası borcu altındadır. Mal sahibi erken fesihten dolayı kira parası talep etse de makul sürede kiralama ile sınırlıdır.</a:t>
            </a:r>
          </a:p>
          <a:p>
            <a:pPr algn="just"/>
            <a:r>
              <a:rPr lang="tr-TR" sz="2400" dirty="0"/>
              <a:t>Güvence bedeli 3 ayı aşamaz. Bankada nemalandırılması gerekmektedir. Sözleşme bitimi ile iade borcu vardır. Malik eksik kiraya sayabilir. Güvence bedeli TL dışında bir şey olabilir. Tutar yazılmamışsa güncel bedel, tutar varsa yazılan bedel iade edilir.</a:t>
            </a:r>
          </a:p>
          <a:p>
            <a:endParaRPr lang="tr-TR" dirty="0"/>
          </a:p>
        </p:txBody>
      </p:sp>
    </p:spTree>
    <p:extLst>
      <p:ext uri="{BB962C8B-B14F-4D97-AF65-F5344CB8AC3E}">
        <p14:creationId xmlns:p14="http://schemas.microsoft.com/office/powerpoint/2010/main" val="298431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0D579E-119E-38AB-7B5D-E7287D8F0890}"/>
              </a:ext>
            </a:extLst>
          </p:cNvPr>
          <p:cNvSpPr>
            <a:spLocks noGrp="1"/>
          </p:cNvSpPr>
          <p:nvPr>
            <p:ph type="title"/>
          </p:nvPr>
        </p:nvSpPr>
        <p:spPr/>
        <p:txBody>
          <a:bodyPr/>
          <a:lstStyle/>
          <a:p>
            <a:r>
              <a:rPr lang="tr-TR" sz="6600" dirty="0"/>
              <a:t>Dinleme sabrı gösterdiğiniz için teşekkürler…</a:t>
            </a:r>
          </a:p>
        </p:txBody>
      </p:sp>
      <p:sp>
        <p:nvSpPr>
          <p:cNvPr id="3" name="Metin Yer Tutucusu 2">
            <a:extLst>
              <a:ext uri="{FF2B5EF4-FFF2-40B4-BE49-F238E27FC236}">
                <a16:creationId xmlns:a16="http://schemas.microsoft.com/office/drawing/2014/main" id="{450671C0-E4C6-9209-A72B-7A4E0BC2186A}"/>
              </a:ext>
            </a:extLst>
          </p:cNvPr>
          <p:cNvSpPr>
            <a:spLocks noGrp="1"/>
          </p:cNvSpPr>
          <p:nvPr>
            <p:ph type="body" idx="1"/>
          </p:nvPr>
        </p:nvSpPr>
        <p:spPr>
          <a:xfrm>
            <a:off x="5446340" y="4797152"/>
            <a:ext cx="5220072" cy="1512167"/>
          </a:xfrm>
        </p:spPr>
        <p:txBody>
          <a:bodyPr>
            <a:normAutofit fontScale="85000" lnSpcReduction="10000"/>
          </a:bodyPr>
          <a:lstStyle/>
          <a:p>
            <a:pPr>
              <a:lnSpc>
                <a:spcPct val="150000"/>
              </a:lnSpc>
            </a:pPr>
            <a:r>
              <a:rPr lang="tr-TR" sz="3600" dirty="0"/>
              <a:t>A</a:t>
            </a:r>
            <a:r>
              <a:rPr lang="tr-TR" sz="3600" cap="none" dirty="0"/>
              <a:t>v</a:t>
            </a:r>
            <a:r>
              <a:rPr lang="tr-TR" sz="3600" dirty="0"/>
              <a:t>.</a:t>
            </a:r>
            <a:r>
              <a:rPr lang="tr-TR" sz="3600" cap="none" dirty="0"/>
              <a:t> Yankı </a:t>
            </a:r>
            <a:r>
              <a:rPr lang="tr-TR" sz="3600" dirty="0"/>
              <a:t>BÜYÜKSEZER</a:t>
            </a:r>
          </a:p>
          <a:p>
            <a:pPr>
              <a:lnSpc>
                <a:spcPct val="150000"/>
              </a:lnSpc>
            </a:pPr>
            <a:r>
              <a:rPr lang="tr-TR" sz="3000" cap="none" dirty="0"/>
              <a:t>av.yankibuyuksezer@gmail.com</a:t>
            </a:r>
          </a:p>
          <a:p>
            <a:pPr>
              <a:lnSpc>
                <a:spcPct val="150000"/>
              </a:lnSpc>
            </a:pPr>
            <a:endParaRPr lang="tr-TR" dirty="0"/>
          </a:p>
        </p:txBody>
      </p:sp>
    </p:spTree>
    <p:extLst>
      <p:ext uri="{BB962C8B-B14F-4D97-AF65-F5344CB8AC3E}">
        <p14:creationId xmlns:p14="http://schemas.microsoft.com/office/powerpoint/2010/main" val="304212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TR" dirty="0"/>
              <a:t>Kira Sözleşmelerinin Niteliği Bakımından</a:t>
            </a:r>
          </a:p>
        </p:txBody>
      </p:sp>
      <p:sp>
        <p:nvSpPr>
          <p:cNvPr id="14" name="İçerik Yer Tutucusu 13"/>
          <p:cNvSpPr>
            <a:spLocks noGrp="1"/>
          </p:cNvSpPr>
          <p:nvPr>
            <p:ph idx="1"/>
          </p:nvPr>
        </p:nvSpPr>
        <p:spPr>
          <a:xfrm>
            <a:off x="1629916" y="1905000"/>
            <a:ext cx="9793088" cy="4267200"/>
          </a:xfrm>
        </p:spPr>
        <p:txBody>
          <a:bodyPr rtlCol="0">
            <a:normAutofit/>
          </a:bodyPr>
          <a:lstStyle/>
          <a:p>
            <a:pPr rtl="0">
              <a:buFont typeface="Arial" panose="020B0604020202020204" pitchFamily="34" charset="0"/>
              <a:buChar char="•"/>
            </a:pPr>
            <a:r>
              <a:rPr lang="tr-TR" sz="3200" dirty="0"/>
              <a:t>Genel Hükümlere tabi, Konut ve çatılı iş yeri olmayanlar</a:t>
            </a:r>
          </a:p>
          <a:p>
            <a:pPr marL="0" indent="0" rtl="0">
              <a:buNone/>
            </a:pPr>
            <a:r>
              <a:rPr lang="tr-TR" sz="2800" dirty="0"/>
              <a:t>   (arsa, baz istasyonu, pano, apartman duvarı, AVM içi stant, otobüs giydirme vs.) *</a:t>
            </a:r>
          </a:p>
          <a:p>
            <a:pPr>
              <a:buFont typeface="Arial" panose="020B0604020202020204" pitchFamily="34" charset="0"/>
              <a:buChar char="•"/>
            </a:pPr>
            <a:r>
              <a:rPr lang="tr-TR" sz="3200" dirty="0"/>
              <a:t>Konut ve Çatılı iş yeri olanlar (AVM dükkan kirası)</a:t>
            </a:r>
          </a:p>
          <a:p>
            <a:pPr>
              <a:buFont typeface="Arial" panose="020B0604020202020204" pitchFamily="34" charset="0"/>
              <a:buChar char="•"/>
            </a:pPr>
            <a:r>
              <a:rPr lang="tr-TR" sz="3200" dirty="0"/>
              <a:t>Hasılat/Ürün Kirası</a:t>
            </a:r>
          </a:p>
          <a:p>
            <a:pPr rtl="0">
              <a:buFont typeface="Arial" panose="020B0604020202020204" pitchFamily="34" charset="0"/>
              <a:buChar char="•"/>
            </a:pPr>
            <a:r>
              <a:rPr lang="tr-TR" sz="3200" dirty="0"/>
              <a:t>Hayvan Kirası</a:t>
            </a:r>
          </a:p>
          <a:p>
            <a:pPr marL="0" indent="0" rtl="0">
              <a:buNone/>
            </a:pPr>
            <a:r>
              <a:rPr lang="tr-TR" sz="3200" dirty="0"/>
              <a:t>				</a:t>
            </a:r>
            <a:r>
              <a:rPr lang="tr-TR" i="1" dirty="0"/>
              <a:t>* Yargıtay, taşınmazın üstün vasfına bakın diyor</a:t>
            </a:r>
            <a:endParaRPr lang="tr-TR" sz="3200" i="1"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EAC6032-C145-40A1-87FA-670CB6369869}"/>
              </a:ext>
            </a:extLst>
          </p:cNvPr>
          <p:cNvSpPr>
            <a:spLocks noGrp="1"/>
          </p:cNvSpPr>
          <p:nvPr>
            <p:ph idx="1"/>
          </p:nvPr>
        </p:nvSpPr>
        <p:spPr/>
        <p:txBody>
          <a:bodyPr>
            <a:normAutofit/>
          </a:bodyPr>
          <a:lstStyle/>
          <a:p>
            <a:pPr algn="just"/>
            <a:r>
              <a:rPr lang="tr-TR" sz="2400" dirty="0"/>
              <a:t>Türk Borçlar Kanunu madde 299-339 genel hükümleri belirtir.</a:t>
            </a:r>
          </a:p>
          <a:p>
            <a:pPr algn="just"/>
            <a:r>
              <a:rPr lang="tr-TR" sz="2400" dirty="0"/>
              <a:t>Konut ve çatılı iş yeri olup olmadığı kullanım amacı, kiralanan şeyin niteliği, kendine özgü durumu ile belirlenir. Aynı durum işyeri mi konut mu olduğu sorusunda da geçerlidir (Home ofis vb.)</a:t>
            </a:r>
          </a:p>
          <a:p>
            <a:pPr algn="just"/>
            <a:r>
              <a:rPr lang="tr-TR" sz="2400" dirty="0"/>
              <a:t>Genel hükümlerle özel hükümlerin iç içe geçtiği durumlar vardır. Özel hükümlerde cevap yoksa genel hükümlere gidilir.</a:t>
            </a:r>
          </a:p>
          <a:p>
            <a:pPr algn="just"/>
            <a:r>
              <a:rPr lang="tr-TR" sz="2400" dirty="0"/>
              <a:t>Kat Mülkiyeti Kanunu yine ayrıca Kira Hukukunun bir yan alanıdır. Kiracıya karşı diğer kat malikleri KMK uyarınca işlem yapar. (Kiracının aidat borcu)</a:t>
            </a:r>
          </a:p>
        </p:txBody>
      </p:sp>
    </p:spTree>
    <p:extLst>
      <p:ext uri="{BB962C8B-B14F-4D97-AF65-F5344CB8AC3E}">
        <p14:creationId xmlns:p14="http://schemas.microsoft.com/office/powerpoint/2010/main" val="357249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2">
            <a:extLst>
              <a:ext uri="{FF2B5EF4-FFF2-40B4-BE49-F238E27FC236}">
                <a16:creationId xmlns:a16="http://schemas.microsoft.com/office/drawing/2014/main" id="{764FDD48-3E7E-A785-75E8-0B0A42F6F89A}"/>
              </a:ext>
            </a:extLst>
          </p:cNvPr>
          <p:cNvSpPr>
            <a:spLocks noGrp="1"/>
          </p:cNvSpPr>
          <p:nvPr>
            <p:ph type="title"/>
          </p:nvPr>
        </p:nvSpPr>
        <p:spPr/>
        <p:txBody>
          <a:bodyPr rtlCol="0"/>
          <a:lstStyle/>
          <a:p>
            <a:r>
              <a:rPr lang="tr-TR" dirty="0"/>
              <a:t>Kira Sözleşmeleri Sistematiği</a:t>
            </a:r>
          </a:p>
        </p:txBody>
      </p:sp>
      <p:sp>
        <p:nvSpPr>
          <p:cNvPr id="3" name="İçerik Yer Tutucusu 2">
            <a:extLst>
              <a:ext uri="{FF2B5EF4-FFF2-40B4-BE49-F238E27FC236}">
                <a16:creationId xmlns:a16="http://schemas.microsoft.com/office/drawing/2014/main" id="{9EAC6032-C145-40A1-87FA-670CB6369869}"/>
              </a:ext>
            </a:extLst>
          </p:cNvPr>
          <p:cNvSpPr>
            <a:spLocks noGrp="1"/>
          </p:cNvSpPr>
          <p:nvPr>
            <p:ph idx="1"/>
          </p:nvPr>
        </p:nvSpPr>
        <p:spPr>
          <a:xfrm>
            <a:off x="1096994" y="1916832"/>
            <a:ext cx="10758058" cy="4752528"/>
          </a:xfrm>
        </p:spPr>
        <p:txBody>
          <a:bodyPr>
            <a:normAutofit/>
          </a:bodyPr>
          <a:lstStyle/>
          <a:p>
            <a:pPr algn="just"/>
            <a:r>
              <a:rPr lang="tr-TR" sz="2400" i="1" dirty="0"/>
              <a:t>«Eğer taraflardan birisinin sözleşmedeki şekil eksikliğini baştan beri bildiği halde edimini ifa etmişse bu kişinin sonradan bu eksikliğe dayanması hakkın kötüye kullanılması sayılabilecektir.»</a:t>
            </a:r>
          </a:p>
          <a:p>
            <a:pPr marL="0" indent="0" algn="just">
              <a:buNone/>
            </a:pPr>
            <a:r>
              <a:rPr lang="tr-TR" sz="2400" dirty="0"/>
              <a:t> Yargıtay İBK 1987/2 E. 1988/2 K. 30.09.1988</a:t>
            </a:r>
          </a:p>
          <a:p>
            <a:pPr algn="just"/>
            <a:r>
              <a:rPr lang="tr-TR" sz="2400" dirty="0"/>
              <a:t>   1) Sözleşme Maddeleri (Kanuna aykırı olmamak koşulu ile)</a:t>
            </a:r>
          </a:p>
          <a:p>
            <a:pPr marL="0" indent="0" algn="just">
              <a:buNone/>
            </a:pPr>
            <a:r>
              <a:rPr lang="tr-TR" sz="2400" dirty="0"/>
              <a:t>    2) Özel Kanunlardaki Düzenlemeler</a:t>
            </a:r>
          </a:p>
          <a:p>
            <a:pPr marL="0" indent="0" algn="just">
              <a:buNone/>
            </a:pPr>
            <a:r>
              <a:rPr lang="tr-TR" sz="2400" dirty="0"/>
              <a:t>    3) Kira Türlerine göre Düzenlemeler</a:t>
            </a:r>
          </a:p>
          <a:p>
            <a:pPr marL="0" indent="0" algn="just">
              <a:buNone/>
            </a:pPr>
            <a:r>
              <a:rPr lang="tr-TR" sz="2400" dirty="0"/>
              <a:t>    4) Genel Hükümler</a:t>
            </a:r>
          </a:p>
          <a:p>
            <a:pPr algn="just"/>
            <a:r>
              <a:rPr lang="tr-TR" sz="2400" dirty="0"/>
              <a:t>Kiraya Veren Sıfatı / Vekaleten Kiraya Veren</a:t>
            </a:r>
          </a:p>
        </p:txBody>
      </p:sp>
    </p:spTree>
    <p:extLst>
      <p:ext uri="{BB962C8B-B14F-4D97-AF65-F5344CB8AC3E}">
        <p14:creationId xmlns:p14="http://schemas.microsoft.com/office/powerpoint/2010/main" val="148294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96F652D-7E4E-A8DE-ACBA-756F61BF1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804" y="332656"/>
            <a:ext cx="6035179" cy="5495652"/>
          </a:xfrm>
          <a:prstGeom prst="rect">
            <a:avLst/>
          </a:prstGeom>
        </p:spPr>
      </p:pic>
      <p:sp>
        <p:nvSpPr>
          <p:cNvPr id="5" name="Metin kutusu 4">
            <a:extLst>
              <a:ext uri="{FF2B5EF4-FFF2-40B4-BE49-F238E27FC236}">
                <a16:creationId xmlns:a16="http://schemas.microsoft.com/office/drawing/2014/main" id="{418C3407-CF01-ED2D-B289-58BD5BB80634}"/>
              </a:ext>
            </a:extLst>
          </p:cNvPr>
          <p:cNvSpPr txBox="1"/>
          <p:nvPr/>
        </p:nvSpPr>
        <p:spPr>
          <a:xfrm>
            <a:off x="7030516" y="188640"/>
            <a:ext cx="4608512" cy="6247864"/>
          </a:xfrm>
          <a:prstGeom prst="rect">
            <a:avLst/>
          </a:prstGeom>
          <a:noFill/>
        </p:spPr>
        <p:txBody>
          <a:bodyPr wrap="square">
            <a:spAutoFit/>
          </a:bodyPr>
          <a:lstStyle/>
          <a:p>
            <a:pPr algn="just"/>
            <a:r>
              <a:rPr lang="tr-TR" sz="2000" b="1" dirty="0"/>
              <a:t>Sözleşme üzerinde «1 yıldır, 3 yıldır» şeklinde ibare varsa veya önünde olmayıp arkada özel şartlarda bu ibare varsa yani sözleşmenin üzerinde belirli bir süre varsa, bu sözleşme belirli süreli sözleşmedir.</a:t>
            </a:r>
          </a:p>
          <a:p>
            <a:pPr algn="just"/>
            <a:endParaRPr lang="tr-TR" sz="2000" b="1" dirty="0"/>
          </a:p>
          <a:p>
            <a:pPr algn="just"/>
            <a:r>
              <a:rPr lang="tr-TR" sz="2000" b="1" dirty="0"/>
              <a:t>Konut ve Çatılı İş yerleri sözleşmeleri belirli süreliyse bunlar belirsiz süreliye dönüşmez.</a:t>
            </a:r>
          </a:p>
          <a:p>
            <a:pPr algn="just"/>
            <a:endParaRPr lang="tr-TR" sz="2000" b="1" dirty="0"/>
          </a:p>
          <a:p>
            <a:pPr algn="just"/>
            <a:r>
              <a:rPr lang="tr-TR" sz="2000" b="1" dirty="0"/>
              <a:t>Genel Hükümlere tabi, arsa, baz istasyonu gibi kiralananların belirli süreli sözleşmeleri ise, belirlenen sürenin sonunda fesih edilmezse o halde belirsiz süreli sözleşmeye dönüşür.</a:t>
            </a:r>
          </a:p>
          <a:p>
            <a:pPr algn="just"/>
            <a:endParaRPr lang="tr-TR" sz="2000" b="1" dirty="0"/>
          </a:p>
          <a:p>
            <a:pPr algn="just"/>
            <a:r>
              <a:rPr lang="tr-TR" sz="2000" b="1" dirty="0"/>
              <a:t>Belirli ve Belirsiz süre, açılacak davalar için önemlidir. Süreler kamu düzenindendir. Belirsizde 3/6 kuralı.</a:t>
            </a:r>
          </a:p>
        </p:txBody>
      </p:sp>
    </p:spTree>
    <p:extLst>
      <p:ext uri="{BB962C8B-B14F-4D97-AF65-F5344CB8AC3E}">
        <p14:creationId xmlns:p14="http://schemas.microsoft.com/office/powerpoint/2010/main" val="338278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EAC6032-C145-40A1-87FA-670CB6369869}"/>
              </a:ext>
            </a:extLst>
          </p:cNvPr>
          <p:cNvSpPr>
            <a:spLocks noGrp="1"/>
          </p:cNvSpPr>
          <p:nvPr>
            <p:ph idx="1"/>
          </p:nvPr>
        </p:nvSpPr>
        <p:spPr>
          <a:xfrm>
            <a:off x="1522414" y="764704"/>
            <a:ext cx="9144000" cy="5407496"/>
          </a:xfrm>
        </p:spPr>
        <p:txBody>
          <a:bodyPr>
            <a:normAutofit fontScale="85000" lnSpcReduction="10000"/>
          </a:bodyPr>
          <a:lstStyle/>
          <a:p>
            <a:r>
              <a:rPr lang="tr-TR" sz="3000" dirty="0"/>
              <a:t>YARGITAY 6. HUKUK DAİRESİ   2013/6015 E.  2013/7713 K. sayı ve 30.04.2013 tarihli kararı: </a:t>
            </a:r>
          </a:p>
          <a:p>
            <a:endParaRPr lang="tr-TR" dirty="0"/>
          </a:p>
          <a:p>
            <a:pPr algn="just"/>
            <a:r>
              <a:rPr lang="tr-TR" sz="2600" i="1" dirty="0"/>
              <a:t>«...Olayımıza gelince; hükme esas alınan kira sözleşmesi 1.8.1993 başlangıç tarihli 2 yıl süreli olup, sözleşme konusunda taraflar arasında bir uyuşmazlık bulunmamaktadır. 1.8.1993 başlangıç tarihli kira sözleşmesi TBK. 347 (6570 sayılı yasanın 11. maddesi) uyarınca aynı şartlarda 1 er yıl uzamakla BELİRLİ SÜRELİ KİRA SÖZLEŞMESİ OLARAK UZAYIP, BELİRSİZ SÜRELİ KİRA SÖZLEŞMESİ HALİNE GELMEZ. Bu nedenle 1.8.1993 başlangıç tarihli kira sözleşmesi TBK. yürürlüğe girdiği tarih itibariyle 10 yıllık süre dolmuş ise de, TBK. </a:t>
            </a:r>
            <a:r>
              <a:rPr lang="tr-TR" sz="2600" i="1" dirty="0" err="1"/>
              <a:t>nun</a:t>
            </a:r>
            <a:r>
              <a:rPr lang="tr-TR" sz="2600" i="1" dirty="0"/>
              <a:t> Yürürlüğü ve Uygulama Şekli Hakkında 6101 sayılı kanunun geçici 2. Maddesine göre 10 yıllık süresi dolmuş olan kira sözleşmesinde TBK. 347. maddesine göre kiralayanın akdin feshi ve kiralanandan tahliyesi istemi hakkında yürürlük tarihinden itibaren 2 yıl geçmemiştir. Bu nedenle 28.3.2012 tarihinde açılan davanın süresinde olmadığı nazara alınmadan yazılı şekilde tahliye isteminin kabulüne karar verilmesi doğru değildir.»</a:t>
            </a:r>
          </a:p>
        </p:txBody>
      </p:sp>
    </p:spTree>
    <p:extLst>
      <p:ext uri="{BB962C8B-B14F-4D97-AF65-F5344CB8AC3E}">
        <p14:creationId xmlns:p14="http://schemas.microsoft.com/office/powerpoint/2010/main" val="95206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EAC6032-C145-40A1-87FA-670CB6369869}"/>
              </a:ext>
            </a:extLst>
          </p:cNvPr>
          <p:cNvSpPr>
            <a:spLocks noGrp="1"/>
          </p:cNvSpPr>
          <p:nvPr>
            <p:ph idx="1"/>
          </p:nvPr>
        </p:nvSpPr>
        <p:spPr>
          <a:xfrm>
            <a:off x="1522414" y="620688"/>
            <a:ext cx="9144000" cy="5551512"/>
          </a:xfrm>
        </p:spPr>
        <p:txBody>
          <a:bodyPr>
            <a:normAutofit fontScale="92500" lnSpcReduction="20000"/>
          </a:bodyPr>
          <a:lstStyle/>
          <a:p>
            <a:r>
              <a:rPr lang="tr-TR" sz="3000" dirty="0"/>
              <a:t>YARGITAY 6. HUKUK DAİRESİ   2014/3669 E.  2014/4691 K. sayı ve 10.04.2014 tarihli kararı: </a:t>
            </a:r>
          </a:p>
          <a:p>
            <a:endParaRPr lang="tr-TR" dirty="0"/>
          </a:p>
          <a:p>
            <a:pPr algn="just"/>
            <a:r>
              <a:rPr lang="tr-TR" sz="2600" i="1" dirty="0"/>
              <a:t>«...Olayımıza gelince; taraflar arasında uyuşmazlık bulunmayan kira sözleşmesi 01/01/2006 başlangıç tarihli ve bir yıl sürelidir. Kiracı kira sözleşmesinin bir yıl olan süresinin bitiminden en az </a:t>
            </a:r>
            <a:r>
              <a:rPr lang="tr-TR" sz="2600" i="1" dirty="0" err="1"/>
              <a:t>onbeş</a:t>
            </a:r>
            <a:r>
              <a:rPr lang="tr-TR" sz="2600" i="1" dirty="0"/>
              <a:t> gün önce bildirimde bulunmadığından kira sözleşmesi Türk Borçlar Kanunu'nun 347.maddesi uyarınca aynı koşullarla birer yıllık sürelerle UZAYARAK 31/12/2012 TARİHİNE KADAR DEVAM ETMİŞTİR. Türk Borçlar Kanunu'nun 353.maddesi uyarınca kiraya veren bu tarihten önce 12/12/2012 keşide, 14/12/2012 tebliğ tarihli ihtarname ile dava açacağını davalıya bildirdiğine göre, bildirimi takip eden uzayan kira yılı sonu olan 31/12/2013 tarihine kadar dava açma süresini koruduğundan 22/03/2013 tarihinde açılan dava süresindedir. Mahkemece davanın esastan incelenmesi gerekirken süresinde açılmadığı gerekçesiyle davanın reddine karar verilmesi usul ve yasaya aykırıdır.»</a:t>
            </a:r>
          </a:p>
        </p:txBody>
      </p:sp>
    </p:spTree>
    <p:extLst>
      <p:ext uri="{BB962C8B-B14F-4D97-AF65-F5344CB8AC3E}">
        <p14:creationId xmlns:p14="http://schemas.microsoft.com/office/powerpoint/2010/main" val="243309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EAC6032-C145-40A1-87FA-670CB6369869}"/>
              </a:ext>
            </a:extLst>
          </p:cNvPr>
          <p:cNvSpPr>
            <a:spLocks noGrp="1"/>
          </p:cNvSpPr>
          <p:nvPr>
            <p:ph idx="1"/>
          </p:nvPr>
        </p:nvSpPr>
        <p:spPr>
          <a:xfrm>
            <a:off x="1413892" y="1772816"/>
            <a:ext cx="9793088" cy="4752528"/>
          </a:xfrm>
        </p:spPr>
        <p:txBody>
          <a:bodyPr>
            <a:normAutofit fontScale="25000" lnSpcReduction="20000"/>
          </a:bodyPr>
          <a:lstStyle/>
          <a:p>
            <a:r>
              <a:rPr lang="tr-TR" sz="9600" dirty="0"/>
              <a:t>Kira parası, süresi, başlangıç tarihi esaslı unsurlardır. 3+1</a:t>
            </a:r>
          </a:p>
          <a:p>
            <a:r>
              <a:rPr lang="tr-TR" sz="9600" dirty="0"/>
              <a:t>Diğer tüm unsurlar kanunla belirlenebilir.</a:t>
            </a:r>
          </a:p>
          <a:p>
            <a:r>
              <a:rPr lang="tr-TR" sz="9600" dirty="0"/>
              <a:t>Sözlü olmasında engel olmasa da ispata yarar koşullar için yazılı olması daha elzemdir.</a:t>
            </a:r>
          </a:p>
          <a:p>
            <a:r>
              <a:rPr lang="tr-TR" sz="9600" dirty="0"/>
              <a:t>Kiralanan şeye göre özellikler sözleşmede yer almalı (Demirbaş vb.)</a:t>
            </a:r>
          </a:p>
          <a:p>
            <a:r>
              <a:rPr lang="tr-TR" sz="9600" dirty="0"/>
              <a:t>Yönetim Planı incelenme imkanı varsa incelenmeli (Hayvan besleme vb.)</a:t>
            </a:r>
          </a:p>
          <a:p>
            <a:r>
              <a:rPr lang="tr-TR" sz="9600" dirty="0"/>
              <a:t>Yan giderler, Abonelikler özellikle belirtilmeli. Yan gider ödeme borcu</a:t>
            </a:r>
          </a:p>
          <a:p>
            <a:r>
              <a:rPr lang="tr-TR" sz="9600" dirty="0"/>
              <a:t>İş yeri kirasında stopaj meselesi.</a:t>
            </a:r>
          </a:p>
          <a:p>
            <a:r>
              <a:rPr lang="tr-TR" sz="9600" dirty="0"/>
              <a:t>Kefalet sözleşmesi</a:t>
            </a:r>
          </a:p>
          <a:p>
            <a:r>
              <a:rPr lang="tr-TR" sz="9600" dirty="0"/>
              <a:t>Çift Sözleşmede yüksek olan değerlendirilir. HGK </a:t>
            </a:r>
            <a:r>
              <a:rPr lang="nn-NO" sz="9600" dirty="0"/>
              <a:t>2005/6-491 </a:t>
            </a:r>
            <a:r>
              <a:rPr lang="tr-TR" sz="9600" dirty="0"/>
              <a:t>E  </a:t>
            </a:r>
            <a:r>
              <a:rPr lang="nn-NO" sz="9600" dirty="0"/>
              <a:t>2005/471</a:t>
            </a:r>
            <a:r>
              <a:rPr lang="tr-TR" sz="9600" dirty="0"/>
              <a:t> K</a:t>
            </a:r>
            <a:r>
              <a:rPr lang="nn-NO" sz="9600" dirty="0"/>
              <a:t> 21.09.2005</a:t>
            </a:r>
            <a:endParaRPr lang="tr-TR" sz="9600" dirty="0"/>
          </a:p>
          <a:p>
            <a:endParaRPr lang="tr-TR" dirty="0"/>
          </a:p>
        </p:txBody>
      </p:sp>
      <p:sp>
        <p:nvSpPr>
          <p:cNvPr id="6" name="Metin kutusu 5">
            <a:extLst>
              <a:ext uri="{FF2B5EF4-FFF2-40B4-BE49-F238E27FC236}">
                <a16:creationId xmlns:a16="http://schemas.microsoft.com/office/drawing/2014/main" id="{4E5D0A1B-50EF-DFDA-FAA4-1D6C6E2106A3}"/>
              </a:ext>
            </a:extLst>
          </p:cNvPr>
          <p:cNvSpPr txBox="1"/>
          <p:nvPr/>
        </p:nvSpPr>
        <p:spPr>
          <a:xfrm>
            <a:off x="1502655" y="685800"/>
            <a:ext cx="9163760" cy="707886"/>
          </a:xfrm>
          <a:prstGeom prst="rect">
            <a:avLst/>
          </a:prstGeom>
          <a:noFill/>
        </p:spPr>
        <p:txBody>
          <a:bodyPr wrap="square">
            <a:spAutoFit/>
          </a:bodyPr>
          <a:lstStyle/>
          <a:p>
            <a:r>
              <a:rPr lang="tr-TR" sz="4000" dirty="0"/>
              <a:t>Sözleşme İçeriği</a:t>
            </a:r>
          </a:p>
        </p:txBody>
      </p:sp>
    </p:spTree>
    <p:extLst>
      <p:ext uri="{BB962C8B-B14F-4D97-AF65-F5344CB8AC3E}">
        <p14:creationId xmlns:p14="http://schemas.microsoft.com/office/powerpoint/2010/main" val="396538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EAC6032-C145-40A1-87FA-670CB6369869}"/>
              </a:ext>
            </a:extLst>
          </p:cNvPr>
          <p:cNvSpPr>
            <a:spLocks noGrp="1"/>
          </p:cNvSpPr>
          <p:nvPr>
            <p:ph idx="1"/>
          </p:nvPr>
        </p:nvSpPr>
        <p:spPr>
          <a:xfrm>
            <a:off x="1096994" y="1772816"/>
            <a:ext cx="10055781" cy="4536504"/>
          </a:xfrm>
        </p:spPr>
        <p:txBody>
          <a:bodyPr>
            <a:normAutofit lnSpcReduction="10000"/>
          </a:bodyPr>
          <a:lstStyle/>
          <a:p>
            <a:r>
              <a:rPr lang="tr-TR" sz="2800" dirty="0"/>
              <a:t>Özenle kullanma borcu (TBK 316) Hor Kullanma Tazminatı (TBK 334)</a:t>
            </a:r>
          </a:p>
          <a:p>
            <a:r>
              <a:rPr lang="tr-TR" sz="2800" dirty="0"/>
              <a:t>Ayıplı kiralanan şey. Kiracının fesih hakkı</a:t>
            </a:r>
          </a:p>
          <a:p>
            <a:r>
              <a:rPr lang="tr-TR" sz="2800" dirty="0"/>
              <a:t>Kiralananda sonradan ortaya çıkan ayıp (Kombi arızası vb.)</a:t>
            </a:r>
          </a:p>
          <a:p>
            <a:r>
              <a:rPr lang="tr-TR" sz="2800" dirty="0"/>
              <a:t>Yan giderlere katlanma yükümlülüğü (Tahliye sebebi)</a:t>
            </a:r>
          </a:p>
          <a:p>
            <a:r>
              <a:rPr lang="tr-TR" sz="2800" dirty="0"/>
              <a:t>Faydalı gider/Zorunlu gider ayrımı ve buna kimin katlanacağı</a:t>
            </a:r>
          </a:p>
          <a:p>
            <a:r>
              <a:rPr lang="tr-TR" sz="2800" dirty="0"/>
              <a:t>Kiralanan şeyin zorunlu onarımı (Tahliye sebebi olmaz)</a:t>
            </a:r>
          </a:p>
          <a:p>
            <a:r>
              <a:rPr lang="tr-TR" sz="2800" dirty="0"/>
              <a:t>Alt kira izni.</a:t>
            </a:r>
          </a:p>
          <a:p>
            <a:r>
              <a:rPr lang="tr-TR" sz="2800" dirty="0"/>
              <a:t>Kiranın devri. İş yerlerinde kiraya veren, haklı sebep olmadıkça bu rızayı vermekten kaçınamaz.</a:t>
            </a:r>
          </a:p>
        </p:txBody>
      </p:sp>
      <p:sp>
        <p:nvSpPr>
          <p:cNvPr id="6" name="Metin kutusu 5">
            <a:extLst>
              <a:ext uri="{FF2B5EF4-FFF2-40B4-BE49-F238E27FC236}">
                <a16:creationId xmlns:a16="http://schemas.microsoft.com/office/drawing/2014/main" id="{4E5D0A1B-50EF-DFDA-FAA4-1D6C6E2106A3}"/>
              </a:ext>
            </a:extLst>
          </p:cNvPr>
          <p:cNvSpPr txBox="1"/>
          <p:nvPr/>
        </p:nvSpPr>
        <p:spPr>
          <a:xfrm>
            <a:off x="1096994" y="692696"/>
            <a:ext cx="9163760" cy="769441"/>
          </a:xfrm>
          <a:prstGeom prst="rect">
            <a:avLst/>
          </a:prstGeom>
          <a:noFill/>
        </p:spPr>
        <p:txBody>
          <a:bodyPr wrap="square">
            <a:spAutoFit/>
          </a:bodyPr>
          <a:lstStyle/>
          <a:p>
            <a:r>
              <a:rPr lang="tr-TR" sz="4400" dirty="0"/>
              <a:t>Kullanım şartları</a:t>
            </a:r>
          </a:p>
        </p:txBody>
      </p:sp>
    </p:spTree>
    <p:extLst>
      <p:ext uri="{BB962C8B-B14F-4D97-AF65-F5344CB8AC3E}">
        <p14:creationId xmlns:p14="http://schemas.microsoft.com/office/powerpoint/2010/main" val="176050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kyüzü">
  <a:themeElements>
    <a:clrScheme name="Gökyüzü">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Gökyüzü">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ökyüzü">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eması">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eması">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TM03457452[[fn=Gökyüzü]]</Template>
  <TotalTime>2100</TotalTime>
  <Words>1092</Words>
  <Application>Microsoft Office PowerPoint</Application>
  <PresentationFormat>Özel</PresentationFormat>
  <Paragraphs>81</Paragraphs>
  <Slides>12</Slides>
  <Notes>8</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12</vt:i4>
      </vt:variant>
    </vt:vector>
  </HeadingPairs>
  <TitlesOfParts>
    <vt:vector size="19" baseType="lpstr">
      <vt:lpstr>Arial</vt:lpstr>
      <vt:lpstr>Calibri</vt:lpstr>
      <vt:lpstr>Calibri Light</vt:lpstr>
      <vt:lpstr>Corbel</vt:lpstr>
      <vt:lpstr>Times New Roman</vt:lpstr>
      <vt:lpstr>Gökyüzü</vt:lpstr>
      <vt:lpstr>Geçmişe bakış</vt:lpstr>
      <vt:lpstr>Türkiye Barolar Birliği Eğitim Merkezi Özel Eğitim Programı  Kira Tespit ve Tahliye Davaları Kiranın Genel Hükümleri, Kira Sözleşmesi</vt:lpstr>
      <vt:lpstr>Kira Sözleşmelerinin Niteliği Bakımından</vt:lpstr>
      <vt:lpstr>PowerPoint Sunusu</vt:lpstr>
      <vt:lpstr>Kira Sözleşmeleri Sistematiği</vt:lpstr>
      <vt:lpstr>PowerPoint Sunusu</vt:lpstr>
      <vt:lpstr>PowerPoint Sunusu</vt:lpstr>
      <vt:lpstr>PowerPoint Sunusu</vt:lpstr>
      <vt:lpstr>PowerPoint Sunusu</vt:lpstr>
      <vt:lpstr>PowerPoint Sunusu</vt:lpstr>
      <vt:lpstr>Kira Parası</vt:lpstr>
      <vt:lpstr>Kira sözleşmesinin sonlandırılması</vt:lpstr>
      <vt:lpstr>Dinleme sabrı gösterdiğiniz için 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Kira Hukuku Uygulamaları</dc:title>
  <dc:creator>Yankı Büyüksezer</dc:creator>
  <cp:lastModifiedBy>Yankı Büyüksezer</cp:lastModifiedBy>
  <cp:revision>36</cp:revision>
  <dcterms:created xsi:type="dcterms:W3CDTF">2023-01-25T15:14:18Z</dcterms:created>
  <dcterms:modified xsi:type="dcterms:W3CDTF">2024-02-01T17:02:44Z</dcterms:modified>
</cp:coreProperties>
</file>